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697C41-37C0-5AFE-9AAB-A7482E2F64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D09A32B-AA48-AB5B-34F2-3C5E16B0B2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E4F162-A5F5-79D3-8941-003087609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F803-ED9B-4D4B-8538-AFACE103EF6E}" type="datetimeFigureOut">
              <a:rPr lang="es-CO" smtClean="0"/>
              <a:t>23/01/2023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17B7D8C-DBE8-7945-54F5-DAD717C62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A5EE3C-C74F-8BEC-B5A7-6516C90E4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5118-D1A9-4AA4-AB9F-C2A78B07E2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80000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AC6C91-765E-9FB1-8D44-CCFCEBC29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1460BC7-7075-7CBF-0018-24123197C0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3F7F368-2A8F-D2AA-CB4A-411AC195E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F803-ED9B-4D4B-8538-AFACE103EF6E}" type="datetimeFigureOut">
              <a:rPr lang="es-CO" smtClean="0"/>
              <a:t>23/01/2023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448E44-2CEC-8554-70B5-B14E323DE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944CBA-F3F1-A0B1-7024-CBFE10D9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5118-D1A9-4AA4-AB9F-C2A78B07E2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5968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64F1C83-A6A2-85F0-3594-13F85C9938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97FE14C-DF02-6081-CD63-793C61CC8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D1E6B1-5A05-6913-F72F-C7A280F8F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F803-ED9B-4D4B-8538-AFACE103EF6E}" type="datetimeFigureOut">
              <a:rPr lang="es-CO" smtClean="0"/>
              <a:t>23/01/2023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482BD5-B068-DDCE-BE84-34D060842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026D87-B9A9-6735-AA78-C07A7368D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5118-D1A9-4AA4-AB9F-C2A78B07E2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667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331635-05DC-45AA-F79A-977CA3BF5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D643EC-5F7A-E843-F1B8-4BB41FE5A6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4B5D4-C4D8-1BB7-019B-68E5182BA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F803-ED9B-4D4B-8538-AFACE103EF6E}" type="datetimeFigureOut">
              <a:rPr lang="es-CO" smtClean="0"/>
              <a:t>23/01/2023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41BB68A-BD81-9C34-E833-3AC5AAD7F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585DCD-F75E-0FA0-6FE2-3B2ABB859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5118-D1A9-4AA4-AB9F-C2A78B07E2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86696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EECDF-BFC7-473C-6BB3-24EAA8845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6917B2-F8CC-6111-A5C7-D1A0692A5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44DF3FB-E0D7-EC93-384C-50CB714F6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F803-ED9B-4D4B-8538-AFACE103EF6E}" type="datetimeFigureOut">
              <a:rPr lang="es-CO" smtClean="0"/>
              <a:t>23/01/2023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D2A431-12BE-438F-65D4-9D7B4A964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B5619B-0130-F7DC-812E-1DEBDE366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5118-D1A9-4AA4-AB9F-C2A78B07E2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4116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F55DFB-9EDB-DB81-3DA6-E568B7AED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4C77969-3B57-5A88-3252-943F0BC71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113F4CA-338E-E8C4-03B9-85E9C9888F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DB4502-DCAC-6C1C-37E4-A3ACD7B7B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F803-ED9B-4D4B-8538-AFACE103EF6E}" type="datetimeFigureOut">
              <a:rPr lang="es-CO" smtClean="0"/>
              <a:t>23/01/2023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98E8690-2FB5-47BC-4979-BDFD6587B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5BD7F09-2137-59E0-4E01-85C762C81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5118-D1A9-4AA4-AB9F-C2A78B07E2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0032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33F39A-9BB5-790C-D5B5-9099FF99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F3BDF04-2D23-0420-DED4-1FE5B7C0F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1E4A367-A2EF-95EB-B062-2D9E7DD407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921EF47-1FC4-A736-FF19-DBA5A0EE16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F99AA95-FF83-D539-3063-B1338E270D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C1B95EE-88F1-FC73-316F-EA08E2B46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F803-ED9B-4D4B-8538-AFACE103EF6E}" type="datetimeFigureOut">
              <a:rPr lang="es-CO" smtClean="0"/>
              <a:t>23/01/2023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677BF58-0200-D91C-020E-121AB37CB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9D8B3C3-0BB5-C5E4-2141-B297A2729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5118-D1A9-4AA4-AB9F-C2A78B07E2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660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427D03-1D96-B1CB-D5C3-81A3D0BC8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1703D6B-CD54-C9D9-5C1C-3E642117F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F803-ED9B-4D4B-8538-AFACE103EF6E}" type="datetimeFigureOut">
              <a:rPr lang="es-CO" smtClean="0"/>
              <a:t>23/01/2023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2C1C81F-4DCB-EC2F-7D98-7027F066B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A6F878A-114A-CBDD-38AE-1A7507E71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5118-D1A9-4AA4-AB9F-C2A78B07E2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2533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20BA649-A797-3AF2-B0EA-DB7607782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F803-ED9B-4D4B-8538-AFACE103EF6E}" type="datetimeFigureOut">
              <a:rPr lang="es-CO" smtClean="0"/>
              <a:t>23/01/2023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83B2DEF-B51A-8A9F-142F-6B8A6CC49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FF56194-4BBF-6616-711A-00E94DFDD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5118-D1A9-4AA4-AB9F-C2A78B07E2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0717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89CFFC-BA52-DF8D-E0A9-243792316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4CF6B3-DC7C-7F54-0951-67BEE1751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2E0B53D-5843-8673-DBD1-CC8DC6CDF1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0C772B-0CDA-D147-5C73-8CB5F5F60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F803-ED9B-4D4B-8538-AFACE103EF6E}" type="datetimeFigureOut">
              <a:rPr lang="es-CO" smtClean="0"/>
              <a:t>23/01/2023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842952-EB8F-5511-9051-9413DC5A2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192A149-1614-C281-DDF4-BCD888CD7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5118-D1A9-4AA4-AB9F-C2A78B07E2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1338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866922-FF47-402D-9243-3651C394D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C1D88F6-CE18-A5AB-4227-9E83957AF4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39A95EC-0247-71AA-3175-984093899B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1FF5D2C-31B5-2DD2-576A-A144066EB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F803-ED9B-4D4B-8538-AFACE103EF6E}" type="datetimeFigureOut">
              <a:rPr lang="es-CO" smtClean="0"/>
              <a:t>23/01/2023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C045D0-B25C-541F-C40D-54CCF62FC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B47FC7F-8468-4B80-3C0C-65EDA3C42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5118-D1A9-4AA4-AB9F-C2A78B07E2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4815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FAF6D88-6A0A-8AD0-28C3-1A61B611D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5B2C1AD-700E-F0C3-5C07-93213D2F63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F93AA2-EAAB-5E46-DBAF-B2F26C2033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EF803-ED9B-4D4B-8538-AFACE103EF6E}" type="datetimeFigureOut">
              <a:rPr lang="es-CO" smtClean="0"/>
              <a:t>23/01/2023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2583F42-0638-31BB-FFC6-703482891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0D115D4-A12E-D152-66F2-240281A71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15118-D1A9-4AA4-AB9F-C2A78B07E2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801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 /><Relationship Id="rId2" Type="http://schemas.openxmlformats.org/officeDocument/2006/relationships/slideLayout" Target="../slideLayouts/slideLayout2.xml" /><Relationship Id="rId1" Type="http://schemas.openxmlformats.org/officeDocument/2006/relationships/themeOverride" Target="../theme/themeOverride1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fif" /><Relationship Id="rId2" Type="http://schemas.openxmlformats.org/officeDocument/2006/relationships/slideLayout" Target="../slideLayouts/slideLayout2.xml" /><Relationship Id="rId1" Type="http://schemas.openxmlformats.org/officeDocument/2006/relationships/themeOverride" Target="../theme/themeOverride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0D2C9C-B376-C692-2C67-62A007636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4000" b="1" dirty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EMBELLECIMIENTO INSTITUCIONAL</a:t>
            </a:r>
            <a:br>
              <a:rPr lang="es-C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748CF2-2A23-2F12-0776-C02E04213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es-MX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Sensibilizar a la comunidad educativa sobre la importancia de vivir en un ambiente agradable.</a:t>
            </a:r>
            <a:endParaRPr lang="es-C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es-MX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Adecuar y hacer limpieza del terreno destinado para la realización de los jardines.</a:t>
            </a:r>
            <a:endParaRPr lang="es-C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es-MX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Motivar a la comunidad educativa en la importancia que tiene la participación activa que propicie una sana convivencia.</a:t>
            </a:r>
            <a:endParaRPr lang="es-C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es-MX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Realizar mantenimiento a los parques recreativos utilizando materiales del medio para el sano esparcimiento de los estudiantes.</a:t>
            </a:r>
            <a:endParaRPr lang="es-C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es-MX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Mantener limpio el entorno de la institución organizando el manejo de las basuras.</a:t>
            </a:r>
            <a:endParaRPr lang="es-C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lang="es-E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Generar valores de responsabilidad, creatividad, orden y aseo.</a:t>
            </a:r>
            <a:endParaRPr lang="es-C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99236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 descr="Imagen que contiene exterior, tabla, pasto, colorido&#10;&#10;Descripción generada automáticamente">
            <a:extLst>
              <a:ext uri="{FF2B5EF4-FFF2-40B4-BE49-F238E27FC236}">
                <a16:creationId xmlns:a16="http://schemas.microsoft.com/office/drawing/2014/main" id="{D7815600-A76A-44E6-EE09-D82334D4E7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578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l="l" t="t" r="r" b="b"/>
            <a:pathLst>
              <a:path w="8081873" h="6858000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32" name="Freeform: Shape 31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4" name="Freeform: Shape 33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9A06B21-0150-B09D-02F6-1013E29659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524654"/>
          </a:xfrm>
        </p:spPr>
        <p:txBody>
          <a:bodyPr anchor="b">
            <a:normAutofit/>
          </a:bodyPr>
          <a:lstStyle/>
          <a:p>
            <a:pPr algn="l">
              <a:spcAft>
                <a:spcPts val="800"/>
              </a:spcAft>
            </a:pPr>
            <a:r>
              <a:rPr lang="es-CO" sz="3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TALLER </a:t>
            </a:r>
            <a:r>
              <a:rPr lang="es-CO" sz="3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N°</a:t>
            </a:r>
            <a:r>
              <a:rPr lang="es-CO" sz="3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01</a:t>
            </a:r>
            <a:br>
              <a:rPr lang="es-CO" sz="3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O" sz="3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es-CO" sz="3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O" sz="3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es-CO" sz="3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O" sz="3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TEMA: </a:t>
            </a:r>
            <a:r>
              <a:rPr lang="es-CO" sz="3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JORNADA DE EMBELLECIMIENTO PLANTA FISICA</a:t>
            </a:r>
            <a:br>
              <a:rPr lang="es-CO" sz="3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O" sz="30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795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 descr="Un grupo de personas de pie sobre pasto&#10;&#10;Descripción generada automáticamente con confianza media">
            <a:extLst>
              <a:ext uri="{FF2B5EF4-FFF2-40B4-BE49-F238E27FC236}">
                <a16:creationId xmlns:a16="http://schemas.microsoft.com/office/drawing/2014/main" id="{AEF4408A-A1C1-D8CA-02E0-B138C0B10D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" r="8988" b="2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l="l" t="t" r="r" b="b"/>
            <a:pathLst>
              <a:path w="8081873" h="6858000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25" name="Freeform: Shape 24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7" name="Freeform: Shape 26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71E727E-6DA9-4685-8612-1381718C3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7282" y="1122363"/>
            <a:ext cx="4678623" cy="3204134"/>
          </a:xfrm>
        </p:spPr>
        <p:txBody>
          <a:bodyPr vert="horz" lIns="91440" tIns="45720" rIns="91440" bIns="45720" rtlCol="0" anchor="b">
            <a:noAutofit/>
          </a:bodyPr>
          <a:lstStyle/>
          <a:p>
            <a:pPr marL="457200">
              <a:spcAft>
                <a:spcPts val="800"/>
              </a:spcAft>
            </a:pPr>
            <a:r>
              <a:rPr lang="en-US" sz="3000" b="1" dirty="0">
                <a:latin typeface="Arial" panose="020B0604020202020204" pitchFamily="34" charset="0"/>
                <a:cs typeface="Times New Roman" panose="02020603050405020304" pitchFamily="18" charset="0"/>
              </a:rPr>
              <a:t>TALLER   Nº 2</a:t>
            </a:r>
            <a:br>
              <a:rPr lang="en-US" sz="3000" b="1" dirty="0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en-US" sz="3000" b="1" dirty="0"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br>
              <a:rPr lang="en-US" sz="3000" b="1" dirty="0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en-US" sz="3000" b="1" dirty="0">
                <a:latin typeface="Arial" panose="020B0604020202020204" pitchFamily="34" charset="0"/>
                <a:cs typeface="Times New Roman" panose="02020603050405020304" pitchFamily="18" charset="0"/>
              </a:rPr>
              <a:t>TEMA:  LIMPIEZA Y EMBELLECIMIENTO DEL JARDÍN</a:t>
            </a:r>
            <a:br>
              <a:rPr lang="en-US" sz="3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2917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Un grupo de personas sentadas en el suelo&#10;&#10;Descripción generada automáticamente con confianza media">
            <a:extLst>
              <a:ext uri="{FF2B5EF4-FFF2-40B4-BE49-F238E27FC236}">
                <a16:creationId xmlns:a16="http://schemas.microsoft.com/office/drawing/2014/main" id="{1AA7481A-8F26-1B09-510A-6857F9F28E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16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l="l" t="t" r="r" b="b"/>
            <a:pathLst>
              <a:path w="8081873" h="6858000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D9E1D17-A0F1-1522-7FCD-17BD8D86E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35" y="1122363"/>
            <a:ext cx="4277406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457200">
              <a:spcAft>
                <a:spcPts val="800"/>
              </a:spcAft>
            </a:pPr>
            <a:r>
              <a:rPr lang="en-US" sz="3000" b="1" dirty="0">
                <a:latin typeface="Arial" panose="020B0604020202020204" pitchFamily="34" charset="0"/>
                <a:cs typeface="Times New Roman" panose="02020603050405020304" pitchFamily="18" charset="0"/>
              </a:rPr>
              <a:t>TALLER N° 3</a:t>
            </a:r>
            <a:br>
              <a:rPr lang="en-US" sz="3000" b="1" dirty="0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en-US" sz="3000" b="1" dirty="0"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br>
              <a:rPr lang="en-US" sz="3000" b="1" dirty="0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en-US" sz="3000" b="1" dirty="0">
                <a:latin typeface="Arial" panose="020B0604020202020204" pitchFamily="34" charset="0"/>
                <a:cs typeface="Times New Roman" panose="02020603050405020304" pitchFamily="18" charset="0"/>
              </a:rPr>
              <a:t>TEMA:  EMBELLECIMIENTO DE LAS AULAS DE CADA SEDE</a:t>
            </a:r>
            <a:br>
              <a:rPr lang="en-US" sz="2600" dirty="0">
                <a:effectLst/>
              </a:rPr>
            </a:b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463158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Calendario&#10;&#10;Descripción generada automáticamente con confianza media">
            <a:extLst>
              <a:ext uri="{FF2B5EF4-FFF2-40B4-BE49-F238E27FC236}">
                <a16:creationId xmlns:a16="http://schemas.microsoft.com/office/drawing/2014/main" id="{0528D8C0-2659-2F11-A079-CBA71A65C3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7"/>
          <a:stretch/>
        </p:blipFill>
        <p:spPr>
          <a:xfrm>
            <a:off x="2915455" y="-13648"/>
            <a:ext cx="9276545" cy="6857990"/>
          </a:xfrm>
          <a:custGeom>
            <a:avLst/>
            <a:gdLst/>
            <a:ahLst/>
            <a:cxnLst/>
            <a:rect l="l" t="t" r="r" b="b"/>
            <a:pathLst>
              <a:path w="9276545" h="6871647">
                <a:moveTo>
                  <a:pt x="9276545" y="0"/>
                </a:moveTo>
                <a:lnTo>
                  <a:pt x="9276545" y="6858000"/>
                </a:lnTo>
                <a:lnTo>
                  <a:pt x="1546051" y="6871647"/>
                </a:lnTo>
                <a:lnTo>
                  <a:pt x="1535751" y="6828910"/>
                </a:lnTo>
                <a:cubicBezTo>
                  <a:pt x="1530460" y="6775140"/>
                  <a:pt x="1515370" y="6618042"/>
                  <a:pt x="1514301" y="6549029"/>
                </a:cubicBezTo>
                <a:cubicBezTo>
                  <a:pt x="1518045" y="6491396"/>
                  <a:pt x="1528503" y="6450608"/>
                  <a:pt x="1529339" y="6414828"/>
                </a:cubicBezTo>
                <a:cubicBezTo>
                  <a:pt x="1525062" y="6359280"/>
                  <a:pt x="1502062" y="6307149"/>
                  <a:pt x="1493941" y="6268848"/>
                </a:cubicBezTo>
                <a:cubicBezTo>
                  <a:pt x="1502669" y="6254191"/>
                  <a:pt x="1469920" y="6200171"/>
                  <a:pt x="1480613" y="6185025"/>
                </a:cubicBezTo>
                <a:cubicBezTo>
                  <a:pt x="1481020" y="6164522"/>
                  <a:pt x="1458164" y="6060790"/>
                  <a:pt x="1443364" y="6018360"/>
                </a:cubicBezTo>
                <a:cubicBezTo>
                  <a:pt x="1426694" y="5970758"/>
                  <a:pt x="1390307" y="5920074"/>
                  <a:pt x="1380584" y="5899407"/>
                </a:cubicBezTo>
                <a:cubicBezTo>
                  <a:pt x="1370860" y="5878740"/>
                  <a:pt x="1392244" y="5920877"/>
                  <a:pt x="1385023" y="5894356"/>
                </a:cubicBezTo>
                <a:cubicBezTo>
                  <a:pt x="1377800" y="5867835"/>
                  <a:pt x="1345702" y="5770498"/>
                  <a:pt x="1337254" y="5740279"/>
                </a:cubicBezTo>
                <a:cubicBezTo>
                  <a:pt x="1353956" y="5738860"/>
                  <a:pt x="1323673" y="5722040"/>
                  <a:pt x="1334321" y="5713042"/>
                </a:cubicBezTo>
                <a:cubicBezTo>
                  <a:pt x="1343675" y="5706701"/>
                  <a:pt x="1336672" y="5700118"/>
                  <a:pt x="1335877" y="5692870"/>
                </a:cubicBezTo>
                <a:cubicBezTo>
                  <a:pt x="1343201" y="5683812"/>
                  <a:pt x="1329617" y="5652064"/>
                  <a:pt x="1319978" y="5643427"/>
                </a:cubicBezTo>
                <a:cubicBezTo>
                  <a:pt x="1286551" y="5622177"/>
                  <a:pt x="1310947" y="5579803"/>
                  <a:pt x="1285321" y="5562271"/>
                </a:cubicBezTo>
                <a:cubicBezTo>
                  <a:pt x="1281540" y="5556238"/>
                  <a:pt x="1279983" y="5550455"/>
                  <a:pt x="1279815" y="5544867"/>
                </a:cubicBezTo>
                <a:lnTo>
                  <a:pt x="1282507" y="5529404"/>
                </a:lnTo>
                <a:lnTo>
                  <a:pt x="1289604" y="5525378"/>
                </a:lnTo>
                <a:lnTo>
                  <a:pt x="1287766" y="5515726"/>
                </a:lnTo>
                <a:lnTo>
                  <a:pt x="1288829" y="5513051"/>
                </a:lnTo>
                <a:cubicBezTo>
                  <a:pt x="1290896" y="5507946"/>
                  <a:pt x="1292688" y="5502897"/>
                  <a:pt x="1293373" y="5497833"/>
                </a:cubicBezTo>
                <a:cubicBezTo>
                  <a:pt x="1288690" y="5483829"/>
                  <a:pt x="1272696" y="5459278"/>
                  <a:pt x="1260736" y="5429027"/>
                </a:cubicBezTo>
                <a:cubicBezTo>
                  <a:pt x="1238579" y="5396416"/>
                  <a:pt x="1238884" y="5351600"/>
                  <a:pt x="1221610" y="5316328"/>
                </a:cubicBezTo>
                <a:lnTo>
                  <a:pt x="1216099" y="5309330"/>
                </a:lnTo>
                <a:lnTo>
                  <a:pt x="1217278" y="5279477"/>
                </a:lnTo>
                <a:cubicBezTo>
                  <a:pt x="1221588" y="5274318"/>
                  <a:pt x="1222716" y="5266940"/>
                  <a:pt x="1218469" y="5260597"/>
                </a:cubicBezTo>
                <a:lnTo>
                  <a:pt x="1206220" y="5152555"/>
                </a:lnTo>
                <a:cubicBezTo>
                  <a:pt x="1205294" y="5116878"/>
                  <a:pt x="1196908" y="5101727"/>
                  <a:pt x="1212921" y="5046536"/>
                </a:cubicBezTo>
                <a:cubicBezTo>
                  <a:pt x="1234138" y="4987918"/>
                  <a:pt x="1204801" y="4903116"/>
                  <a:pt x="1212183" y="4837345"/>
                </a:cubicBezTo>
                <a:cubicBezTo>
                  <a:pt x="1183151" y="4802424"/>
                  <a:pt x="1209228" y="4821062"/>
                  <a:pt x="1202048" y="4784195"/>
                </a:cubicBezTo>
                <a:cubicBezTo>
                  <a:pt x="1202483" y="4760878"/>
                  <a:pt x="1202919" y="4737561"/>
                  <a:pt x="1203354" y="4714245"/>
                </a:cubicBezTo>
                <a:lnTo>
                  <a:pt x="1201502" y="4700836"/>
                </a:lnTo>
                <a:lnTo>
                  <a:pt x="1194919" y="4697224"/>
                </a:lnTo>
                <a:lnTo>
                  <a:pt x="1187792" y="4677162"/>
                </a:lnTo>
                <a:cubicBezTo>
                  <a:pt x="1186060" y="4669625"/>
                  <a:pt x="1185291" y="4661478"/>
                  <a:pt x="1186080" y="4652429"/>
                </a:cubicBezTo>
                <a:cubicBezTo>
                  <a:pt x="1199189" y="4622456"/>
                  <a:pt x="1167081" y="4571771"/>
                  <a:pt x="1184722" y="4534840"/>
                </a:cubicBezTo>
                <a:cubicBezTo>
                  <a:pt x="1182407" y="4499077"/>
                  <a:pt x="1175424" y="4460227"/>
                  <a:pt x="1172188" y="4437851"/>
                </a:cubicBezTo>
                <a:cubicBezTo>
                  <a:pt x="1161331" y="4428466"/>
                  <a:pt x="1178123" y="4398274"/>
                  <a:pt x="1165306" y="4400581"/>
                </a:cubicBezTo>
                <a:cubicBezTo>
                  <a:pt x="1171061" y="4389819"/>
                  <a:pt x="1173552" y="4346771"/>
                  <a:pt x="1168602" y="4335651"/>
                </a:cubicBezTo>
                <a:lnTo>
                  <a:pt x="1178384" y="4280215"/>
                </a:lnTo>
                <a:lnTo>
                  <a:pt x="1177294" y="4274660"/>
                </a:lnTo>
                <a:cubicBezTo>
                  <a:pt x="1177138" y="4268882"/>
                  <a:pt x="1177520" y="4251103"/>
                  <a:pt x="1177448" y="4245552"/>
                </a:cubicBezTo>
                <a:cubicBezTo>
                  <a:pt x="1177252" y="4244155"/>
                  <a:pt x="1177058" y="4242757"/>
                  <a:pt x="1176863" y="4241361"/>
                </a:cubicBezTo>
                <a:lnTo>
                  <a:pt x="1162386" y="4207167"/>
                </a:lnTo>
                <a:cubicBezTo>
                  <a:pt x="1162950" y="4202536"/>
                  <a:pt x="1174655" y="4199565"/>
                  <a:pt x="1174343" y="4192380"/>
                </a:cubicBezTo>
                <a:lnTo>
                  <a:pt x="1160516" y="4164062"/>
                </a:lnTo>
                <a:lnTo>
                  <a:pt x="1161365" y="4158623"/>
                </a:lnTo>
                <a:lnTo>
                  <a:pt x="1144878" y="4076261"/>
                </a:lnTo>
                <a:lnTo>
                  <a:pt x="1123687" y="4005692"/>
                </a:lnTo>
                <a:lnTo>
                  <a:pt x="1096720" y="3754257"/>
                </a:lnTo>
                <a:cubicBezTo>
                  <a:pt x="1083618" y="3639924"/>
                  <a:pt x="1064313" y="3636659"/>
                  <a:pt x="1047682" y="3517638"/>
                </a:cubicBezTo>
                <a:cubicBezTo>
                  <a:pt x="1048550" y="3477187"/>
                  <a:pt x="1049418" y="3436735"/>
                  <a:pt x="1050285" y="3396284"/>
                </a:cubicBezTo>
                <a:lnTo>
                  <a:pt x="1030166" y="3320814"/>
                </a:lnTo>
                <a:lnTo>
                  <a:pt x="1034128" y="3260443"/>
                </a:lnTo>
                <a:lnTo>
                  <a:pt x="1007751" y="3198916"/>
                </a:lnTo>
                <a:cubicBezTo>
                  <a:pt x="1003323" y="3193074"/>
                  <a:pt x="1001150" y="3187393"/>
                  <a:pt x="1000384" y="3181839"/>
                </a:cubicBezTo>
                <a:cubicBezTo>
                  <a:pt x="1000734" y="3176675"/>
                  <a:pt x="1001085" y="3171511"/>
                  <a:pt x="1001435" y="3166346"/>
                </a:cubicBezTo>
                <a:lnTo>
                  <a:pt x="968918" y="3112638"/>
                </a:lnTo>
                <a:cubicBezTo>
                  <a:pt x="957125" y="3092489"/>
                  <a:pt x="955617" y="3065232"/>
                  <a:pt x="934483" y="3031628"/>
                </a:cubicBezTo>
                <a:cubicBezTo>
                  <a:pt x="914631" y="2997037"/>
                  <a:pt x="908933" y="3005661"/>
                  <a:pt x="879229" y="2948196"/>
                </a:cubicBezTo>
                <a:cubicBezTo>
                  <a:pt x="850845" y="2897154"/>
                  <a:pt x="820829" y="2806798"/>
                  <a:pt x="798666" y="2761198"/>
                </a:cubicBezTo>
                <a:cubicBezTo>
                  <a:pt x="773970" y="2714562"/>
                  <a:pt x="758278" y="2715446"/>
                  <a:pt x="746962" y="2694939"/>
                </a:cubicBezTo>
                <a:lnTo>
                  <a:pt x="712796" y="2614779"/>
                </a:lnTo>
                <a:lnTo>
                  <a:pt x="697701" y="2600020"/>
                </a:lnTo>
                <a:cubicBezTo>
                  <a:pt x="697743" y="2598787"/>
                  <a:pt x="697784" y="2597555"/>
                  <a:pt x="697823" y="2596321"/>
                </a:cubicBezTo>
                <a:lnTo>
                  <a:pt x="679645" y="2572602"/>
                </a:lnTo>
                <a:lnTo>
                  <a:pt x="680789" y="2571831"/>
                </a:lnTo>
                <a:cubicBezTo>
                  <a:pt x="682946" y="2569560"/>
                  <a:pt x="683757" y="2566863"/>
                  <a:pt x="681771" y="2563200"/>
                </a:cubicBezTo>
                <a:cubicBezTo>
                  <a:pt x="705290" y="2562299"/>
                  <a:pt x="688388" y="2558438"/>
                  <a:pt x="680456" y="2547723"/>
                </a:cubicBezTo>
                <a:cubicBezTo>
                  <a:pt x="679482" y="2534148"/>
                  <a:pt x="677183" y="2493617"/>
                  <a:pt x="675922" y="2481749"/>
                </a:cubicBezTo>
                <a:lnTo>
                  <a:pt x="672894" y="2476509"/>
                </a:lnTo>
                <a:lnTo>
                  <a:pt x="673143" y="2476297"/>
                </a:lnTo>
                <a:cubicBezTo>
                  <a:pt x="673152" y="2474932"/>
                  <a:pt x="672405" y="2473126"/>
                  <a:pt x="670567" y="2470561"/>
                </a:cubicBezTo>
                <a:lnTo>
                  <a:pt x="667369" y="2466951"/>
                </a:lnTo>
                <a:lnTo>
                  <a:pt x="661495" y="2456785"/>
                </a:lnTo>
                <a:cubicBezTo>
                  <a:pt x="661510" y="2455387"/>
                  <a:pt x="661525" y="2453987"/>
                  <a:pt x="661540" y="2452588"/>
                </a:cubicBezTo>
                <a:lnTo>
                  <a:pt x="664540" y="2449913"/>
                </a:lnTo>
                <a:lnTo>
                  <a:pt x="663581" y="2449129"/>
                </a:lnTo>
                <a:cubicBezTo>
                  <a:pt x="653014" y="2444453"/>
                  <a:pt x="642406" y="2445872"/>
                  <a:pt x="663129" y="2426579"/>
                </a:cubicBezTo>
                <a:cubicBezTo>
                  <a:pt x="643271" y="2414167"/>
                  <a:pt x="657229" y="2404769"/>
                  <a:pt x="650205" y="2379928"/>
                </a:cubicBezTo>
                <a:cubicBezTo>
                  <a:pt x="634911" y="2374359"/>
                  <a:pt x="634260" y="2365346"/>
                  <a:pt x="638008" y="2354824"/>
                </a:cubicBezTo>
                <a:cubicBezTo>
                  <a:pt x="621083" y="2334576"/>
                  <a:pt x="620949" y="2310146"/>
                  <a:pt x="609851" y="2284299"/>
                </a:cubicBezTo>
                <a:lnTo>
                  <a:pt x="585585" y="2155739"/>
                </a:lnTo>
                <a:lnTo>
                  <a:pt x="581391" y="2152892"/>
                </a:lnTo>
                <a:cubicBezTo>
                  <a:pt x="578821" y="2150768"/>
                  <a:pt x="577525" y="2149149"/>
                  <a:pt x="577083" y="2147807"/>
                </a:cubicBezTo>
                <a:lnTo>
                  <a:pt x="577251" y="2147544"/>
                </a:lnTo>
                <a:lnTo>
                  <a:pt x="546845" y="2085601"/>
                </a:lnTo>
                <a:cubicBezTo>
                  <a:pt x="538270" y="2073917"/>
                  <a:pt x="486356" y="1955894"/>
                  <a:pt x="470837" y="1931362"/>
                </a:cubicBezTo>
                <a:lnTo>
                  <a:pt x="428154" y="1657167"/>
                </a:lnTo>
                <a:lnTo>
                  <a:pt x="392797" y="1510175"/>
                </a:lnTo>
                <a:cubicBezTo>
                  <a:pt x="380165" y="1504446"/>
                  <a:pt x="369910" y="1451095"/>
                  <a:pt x="372847" y="1440507"/>
                </a:cubicBezTo>
                <a:cubicBezTo>
                  <a:pt x="369015" y="1433783"/>
                  <a:pt x="338503" y="1376212"/>
                  <a:pt x="344479" y="1367690"/>
                </a:cubicBezTo>
                <a:cubicBezTo>
                  <a:pt x="332264" y="1342150"/>
                  <a:pt x="321736" y="1310521"/>
                  <a:pt x="299558" y="1287266"/>
                </a:cubicBezTo>
                <a:cubicBezTo>
                  <a:pt x="277380" y="1264010"/>
                  <a:pt x="259203" y="1269909"/>
                  <a:pt x="243216" y="1249403"/>
                </a:cubicBezTo>
                <a:cubicBezTo>
                  <a:pt x="227230" y="1228898"/>
                  <a:pt x="218454" y="1166841"/>
                  <a:pt x="203639" y="1164232"/>
                </a:cubicBezTo>
                <a:cubicBezTo>
                  <a:pt x="192352" y="1144923"/>
                  <a:pt x="198158" y="1133798"/>
                  <a:pt x="169195" y="1087898"/>
                </a:cubicBezTo>
                <a:cubicBezTo>
                  <a:pt x="139228" y="1002950"/>
                  <a:pt x="140891" y="969630"/>
                  <a:pt x="98775" y="910071"/>
                </a:cubicBezTo>
                <a:cubicBezTo>
                  <a:pt x="45025" y="831068"/>
                  <a:pt x="34038" y="817468"/>
                  <a:pt x="43820" y="712632"/>
                </a:cubicBezTo>
                <a:cubicBezTo>
                  <a:pt x="34816" y="659496"/>
                  <a:pt x="43273" y="613587"/>
                  <a:pt x="44748" y="591246"/>
                </a:cubicBezTo>
                <a:lnTo>
                  <a:pt x="36767" y="546725"/>
                </a:lnTo>
                <a:cubicBezTo>
                  <a:pt x="36093" y="528360"/>
                  <a:pt x="35418" y="509996"/>
                  <a:pt x="34744" y="491632"/>
                </a:cubicBezTo>
                <a:cubicBezTo>
                  <a:pt x="34670" y="458441"/>
                  <a:pt x="29296" y="473054"/>
                  <a:pt x="29222" y="439863"/>
                </a:cubicBezTo>
                <a:cubicBezTo>
                  <a:pt x="29152" y="439762"/>
                  <a:pt x="2578" y="397168"/>
                  <a:pt x="2507" y="397065"/>
                </a:cubicBezTo>
                <a:cubicBezTo>
                  <a:pt x="-7796" y="385479"/>
                  <a:pt x="17492" y="336832"/>
                  <a:pt x="9810" y="317232"/>
                </a:cubicBezTo>
                <a:lnTo>
                  <a:pt x="25323" y="268841"/>
                </a:lnTo>
                <a:cubicBezTo>
                  <a:pt x="20582" y="241406"/>
                  <a:pt x="55391" y="238509"/>
                  <a:pt x="50278" y="195107"/>
                </a:cubicBezTo>
                <a:cubicBezTo>
                  <a:pt x="49891" y="157638"/>
                  <a:pt x="41873" y="124837"/>
                  <a:pt x="47653" y="93413"/>
                </a:cubicBezTo>
                <a:cubicBezTo>
                  <a:pt x="41389" y="80245"/>
                  <a:pt x="38874" y="67990"/>
                  <a:pt x="48323" y="56668"/>
                </a:cubicBezTo>
                <a:cubicBezTo>
                  <a:pt x="46028" y="30349"/>
                  <a:pt x="37896" y="18658"/>
                  <a:pt x="38423" y="5323"/>
                </a:cubicBezTo>
                <a:lnTo>
                  <a:pt x="39875" y="1"/>
                </a:lnTo>
                <a:close/>
              </a:path>
            </a:pathLst>
          </a:cu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75AD062-2D14-4056-FFEE-8349B933C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446" y="2793658"/>
            <a:ext cx="3639299" cy="264024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457200">
              <a:spcAft>
                <a:spcPts val="800"/>
              </a:spcAft>
            </a:pPr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TALLER N° 4</a:t>
            </a:r>
            <a:b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TEMA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CAMPAÑA DE CUIDADO DE LAS DEPENDENCIAS DE LA ESCUELA</a:t>
            </a:r>
            <a:b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</a:b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4111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 descr="Un mostrador de una tienda&#10;&#10;Descripción generada automáticamente con confianza media">
            <a:extLst>
              <a:ext uri="{FF2B5EF4-FFF2-40B4-BE49-F238E27FC236}">
                <a16:creationId xmlns:a16="http://schemas.microsoft.com/office/drawing/2014/main" id="{C532E1C2-0254-0EDA-A1E7-830CF2C9E6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5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l="l" t="t" r="r" b="b"/>
            <a:pathLst>
              <a:path w="8081873" h="6858000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1484E82-8BA7-3F18-8C74-CCA9F08C5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344" y="1057387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457200">
              <a:spcAft>
                <a:spcPts val="800"/>
              </a:spcAft>
            </a:pPr>
            <a:r>
              <a:rPr lang="en-US" sz="30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TALLER N° 5</a:t>
            </a:r>
            <a:br>
              <a:rPr lang="en-US" sz="3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TEMA:</a:t>
            </a:r>
            <a:r>
              <a:rPr lang="en-US" sz="3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FECHAS ESPECIALES</a:t>
            </a:r>
            <a:br>
              <a:rPr lang="en-US" sz="3000" dirty="0">
                <a:effectLst/>
              </a:rPr>
            </a:br>
            <a:endParaRPr lang="en-US" sz="3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0040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44EDB4-0E8F-A942-3E91-E36AD610D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78288"/>
          </a:xfrm>
        </p:spPr>
        <p:txBody>
          <a:bodyPr>
            <a:normAutofit/>
          </a:bodyPr>
          <a:lstStyle/>
          <a:p>
            <a:pPr algn="ctr"/>
            <a:r>
              <a:rPr lang="es-CO" sz="9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 </a:t>
            </a:r>
          </a:p>
        </p:txBody>
      </p:sp>
    </p:spTree>
    <p:extLst>
      <p:ext uri="{BB962C8B-B14F-4D97-AF65-F5344CB8AC3E}">
        <p14:creationId xmlns:p14="http://schemas.microsoft.com/office/powerpoint/2010/main" val="421058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173</Words>
  <Application>Microsoft Office PowerPoint</Application>
  <PresentationFormat>Panorámica</PresentationFormat>
  <Paragraphs>13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EMBELLECIMIENTO INSTITUCIONAL </vt:lpstr>
      <vt:lpstr>TALLER N° 01     TEMA: JORNADA DE EMBELLECIMIENTO PLANTA FISICA </vt:lpstr>
      <vt:lpstr>TALLER   Nº 2   TEMA:  LIMPIEZA Y EMBELLECIMIENTO DEL JARDÍN </vt:lpstr>
      <vt:lpstr>TALLER N° 3   TEMA:  EMBELLECIMIENTO DE LAS AULAS DE CADA SEDE </vt:lpstr>
      <vt:lpstr>TALLER N° 4   TEMA: CAMPAÑA DE CUIDADO DE LAS DEPENDENCIAS DE LA ESCUELA </vt:lpstr>
      <vt:lpstr>TALLER N° 5  TEMA:  FECHAS ESPECIALES </vt:lpstr>
      <vt:lpstr>GRACIAS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TALLER N° 01     TEMA: JORNADA DE EMBELLECIMIENTO PLANTA FISICA</dc:title>
  <dc:creator>Edwin Uriel Hernandez Nova</dc:creator>
  <cp:lastModifiedBy>Edwin Uriel Hernandez Nova</cp:lastModifiedBy>
  <cp:revision>3</cp:revision>
  <dcterms:created xsi:type="dcterms:W3CDTF">2023-01-23T20:47:52Z</dcterms:created>
  <dcterms:modified xsi:type="dcterms:W3CDTF">2023-01-23T21:32:09Z</dcterms:modified>
</cp:coreProperties>
</file>