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66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4CF97E-8CF5-4385-9AD4-F91B803F4F4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7DF6445E-F64A-46C9-9ACE-DA3D1F6FA3A2}">
      <dgm:prSet phldrT="[Texto]" custT="1"/>
      <dgm:spPr/>
      <dgm:t>
        <a:bodyPr/>
        <a:lstStyle/>
        <a:p>
          <a:r>
            <a:rPr lang="es-CO" sz="2000" dirty="0" smtClean="0"/>
            <a:t>Ley 115 ley general de educación</a:t>
          </a:r>
        </a:p>
        <a:p>
          <a:r>
            <a:rPr lang="es-CO" sz="2000" dirty="0" smtClean="0"/>
            <a:t>Directiva Ministerial N° 13 del 23-01-1992</a:t>
          </a:r>
          <a:endParaRPr lang="es-CO" sz="2000" dirty="0"/>
        </a:p>
      </dgm:t>
    </dgm:pt>
    <dgm:pt modelId="{3FC04723-9E2D-4304-B889-FE1C2D143CEB}" type="parTrans" cxnId="{56C374CD-300F-4CFC-881A-CCB93CF3FEF4}">
      <dgm:prSet/>
      <dgm:spPr/>
      <dgm:t>
        <a:bodyPr/>
        <a:lstStyle/>
        <a:p>
          <a:endParaRPr lang="es-CO"/>
        </a:p>
      </dgm:t>
    </dgm:pt>
    <dgm:pt modelId="{8FFE96C9-3D99-4933-A636-8BC0E3C27A9C}" type="sibTrans" cxnId="{56C374CD-300F-4CFC-881A-CCB93CF3FEF4}">
      <dgm:prSet/>
      <dgm:spPr/>
      <dgm:t>
        <a:bodyPr/>
        <a:lstStyle/>
        <a:p>
          <a:endParaRPr lang="es-CO"/>
        </a:p>
      </dgm:t>
    </dgm:pt>
    <dgm:pt modelId="{B31C52DE-4DBC-459B-8C44-62A67A7DB4DB}">
      <dgm:prSet custT="1"/>
      <dgm:spPr/>
      <dgm:t>
        <a:bodyPr/>
        <a:lstStyle/>
        <a:p>
          <a:r>
            <a:rPr lang="es-CO" sz="2000" dirty="0" smtClean="0"/>
            <a:t>Ordenanza 066 del 2018</a:t>
          </a:r>
          <a:endParaRPr lang="es-CO" sz="2000" dirty="0"/>
        </a:p>
      </dgm:t>
    </dgm:pt>
    <dgm:pt modelId="{6A9E0454-A6EC-4BA1-9A37-20866D45263D}" type="sibTrans" cxnId="{515475CF-FA78-489C-B670-A4BD462B72F5}">
      <dgm:prSet/>
      <dgm:spPr/>
      <dgm:t>
        <a:bodyPr/>
        <a:lstStyle/>
        <a:p>
          <a:endParaRPr lang="es-CO"/>
        </a:p>
      </dgm:t>
    </dgm:pt>
    <dgm:pt modelId="{631491A2-F089-4867-90DC-3AF47EF2E4B2}" type="parTrans" cxnId="{515475CF-FA78-489C-B670-A4BD462B72F5}">
      <dgm:prSet/>
      <dgm:spPr/>
      <dgm:t>
        <a:bodyPr/>
        <a:lstStyle/>
        <a:p>
          <a:endParaRPr lang="es-CO"/>
        </a:p>
      </dgm:t>
    </dgm:pt>
    <dgm:pt modelId="{296870F4-AD99-45E8-B9B6-BB4971A4A318}">
      <dgm:prSet phldrT="[Texto]" custT="1"/>
      <dgm:spPr/>
      <dgm:t>
        <a:bodyPr/>
        <a:lstStyle/>
        <a:p>
          <a:r>
            <a:rPr lang="es-CO" sz="2000" dirty="0" smtClean="0"/>
            <a:t>Resolución 1016</a:t>
          </a:r>
        </a:p>
        <a:p>
          <a:r>
            <a:rPr lang="es-CO" sz="2000" dirty="0" smtClean="0"/>
            <a:t>Del Ministerio del trabajo y la seguridad social</a:t>
          </a:r>
        </a:p>
      </dgm:t>
    </dgm:pt>
    <dgm:pt modelId="{66FE9B7C-ED71-4F53-A2FF-AB2AF93C81B2}" type="sibTrans" cxnId="{CF1876F2-B845-4C37-BD14-71BFCF82C7F8}">
      <dgm:prSet/>
      <dgm:spPr/>
      <dgm:t>
        <a:bodyPr/>
        <a:lstStyle/>
        <a:p>
          <a:endParaRPr lang="es-CO"/>
        </a:p>
      </dgm:t>
    </dgm:pt>
    <dgm:pt modelId="{91F80EDA-5F47-4B46-A6B1-EC51A5AAEC9D}" type="parTrans" cxnId="{CF1876F2-B845-4C37-BD14-71BFCF82C7F8}">
      <dgm:prSet/>
      <dgm:spPr/>
      <dgm:t>
        <a:bodyPr/>
        <a:lstStyle/>
        <a:p>
          <a:endParaRPr lang="es-CO"/>
        </a:p>
      </dgm:t>
    </dgm:pt>
    <dgm:pt modelId="{A64C9564-F2D1-4144-B72E-58E8BD8D0F10}">
      <dgm:prSet phldrT="[Texto]" custT="1"/>
      <dgm:spPr/>
      <dgm:t>
        <a:bodyPr/>
        <a:lstStyle/>
        <a:p>
          <a:r>
            <a:rPr lang="es-CO" sz="6500" dirty="0" smtClean="0"/>
            <a:t>  </a:t>
          </a:r>
          <a:r>
            <a:rPr lang="es-CO" sz="2000" dirty="0" smtClean="0"/>
            <a:t>Resolución 7550</a:t>
          </a:r>
        </a:p>
        <a:p>
          <a:r>
            <a:rPr lang="es-CO" sz="2000" dirty="0" smtClean="0"/>
            <a:t>Del M.E.N</a:t>
          </a:r>
          <a:endParaRPr lang="es-CO" sz="2000" dirty="0"/>
        </a:p>
      </dgm:t>
    </dgm:pt>
    <dgm:pt modelId="{7BF17DCB-32F0-4F2E-BE00-8BF924E71BB7}" type="sibTrans" cxnId="{62BDA1E1-DC45-4EC4-AFF9-1954001968CD}">
      <dgm:prSet/>
      <dgm:spPr/>
      <dgm:t>
        <a:bodyPr/>
        <a:lstStyle/>
        <a:p>
          <a:endParaRPr lang="es-CO"/>
        </a:p>
      </dgm:t>
    </dgm:pt>
    <dgm:pt modelId="{95BD734A-B44D-4C41-ACE9-0610E5A4C68F}" type="parTrans" cxnId="{62BDA1E1-DC45-4EC4-AFF9-1954001968CD}">
      <dgm:prSet/>
      <dgm:spPr/>
      <dgm:t>
        <a:bodyPr/>
        <a:lstStyle/>
        <a:p>
          <a:endParaRPr lang="es-CO"/>
        </a:p>
      </dgm:t>
    </dgm:pt>
    <dgm:pt modelId="{129649CA-0883-44CD-B5AB-90E57EFEC135}">
      <dgm:prSet phldrT="[Texto]" custT="1"/>
      <dgm:spPr/>
      <dgm:t>
        <a:bodyPr/>
        <a:lstStyle/>
        <a:p>
          <a:r>
            <a:rPr lang="es-CO" sz="2000" dirty="0" smtClean="0"/>
            <a:t>Ley 1523 (24-04-2012)</a:t>
          </a:r>
        </a:p>
        <a:p>
          <a:r>
            <a:rPr lang="es-CO" sz="2000" dirty="0" smtClean="0"/>
            <a:t>Ley de gestión del riesgo</a:t>
          </a:r>
        </a:p>
      </dgm:t>
    </dgm:pt>
    <dgm:pt modelId="{56C83A9F-5D79-4453-9089-1B8BB0AED6E5}" type="sibTrans" cxnId="{0A8084FD-9903-4C68-A064-6F2C783DF668}">
      <dgm:prSet/>
      <dgm:spPr/>
      <dgm:t>
        <a:bodyPr/>
        <a:lstStyle/>
        <a:p>
          <a:endParaRPr lang="es-CO"/>
        </a:p>
      </dgm:t>
    </dgm:pt>
    <dgm:pt modelId="{381BFFA0-EF4B-4704-9709-0B80D344A77E}" type="parTrans" cxnId="{0A8084FD-9903-4C68-A064-6F2C783DF668}">
      <dgm:prSet/>
      <dgm:spPr/>
      <dgm:t>
        <a:bodyPr/>
        <a:lstStyle/>
        <a:p>
          <a:endParaRPr lang="es-CO"/>
        </a:p>
      </dgm:t>
    </dgm:pt>
    <dgm:pt modelId="{EC69D329-59BF-42ED-B7E2-BB06C39A1375}" type="pres">
      <dgm:prSet presAssocID="{424CF97E-8CF5-4385-9AD4-F91B803F4F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04EC3B1-C8B8-4308-81B8-535317C177FC}" type="pres">
      <dgm:prSet presAssocID="{129649CA-0883-44CD-B5AB-90E57EFEC135}" presName="node" presStyleLbl="node1" presStyleIdx="0" presStyleCnt="5" custLinFactNeighborY="778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5FAC65-94F2-45A0-93D1-CD2888A20D20}" type="pres">
      <dgm:prSet presAssocID="{56C83A9F-5D79-4453-9089-1B8BB0AED6E5}" presName="sibTrans" presStyleCnt="0"/>
      <dgm:spPr/>
    </dgm:pt>
    <dgm:pt modelId="{260B5E7E-6FF4-4A00-A696-2FCD877AF2B8}" type="pres">
      <dgm:prSet presAssocID="{296870F4-AD99-45E8-B9B6-BB4971A4A318}" presName="node" presStyleLbl="node1" presStyleIdx="1" presStyleCnt="5" custLinFactX="-10019" custLinFactY="4110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8B060C5-21DD-4012-8DDF-E8C7D972FCE5}" type="pres">
      <dgm:prSet presAssocID="{66FE9B7C-ED71-4F53-A2FF-AB2AF93C81B2}" presName="sibTrans" presStyleCnt="0"/>
      <dgm:spPr/>
    </dgm:pt>
    <dgm:pt modelId="{F25B3D74-AACE-466B-84A0-0E6FE60E7EB1}" type="pres">
      <dgm:prSet presAssocID="{B31C52DE-4DBC-459B-8C44-62A67A7DB4DB}" presName="node" presStyleLbl="node1" presStyleIdx="2" presStyleCnt="5" custLinFactNeighborX="-87912" custLinFactNeighborY="822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602B55-1D62-415B-9D70-761EC31207C1}" type="pres">
      <dgm:prSet presAssocID="{6A9E0454-A6EC-4BA1-9A37-20866D45263D}" presName="sibTrans" presStyleCnt="0"/>
      <dgm:spPr/>
    </dgm:pt>
    <dgm:pt modelId="{7993B083-5ED9-41D5-8393-F1D426B8BE24}" type="pres">
      <dgm:prSet presAssocID="{A64C9564-F2D1-4144-B72E-58E8BD8D0F10}" presName="node" presStyleLbl="node1" presStyleIdx="3" presStyleCnt="5" custLinFactNeighborX="55384" custLinFactNeighborY="2237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2DD4A45-70B2-4108-877C-3302C63F236C}" type="pres">
      <dgm:prSet presAssocID="{7BF17DCB-32F0-4F2E-BE00-8BF924E71BB7}" presName="sibTrans" presStyleCnt="0"/>
      <dgm:spPr/>
    </dgm:pt>
    <dgm:pt modelId="{DC226E05-B033-4E76-AA01-3C7652A8021E}" type="pres">
      <dgm:prSet presAssocID="{7DF6445E-F64A-46C9-9ACE-DA3D1F6FA3A2}" presName="node" presStyleLbl="node1" presStyleIdx="4" presStyleCnt="5" custLinFactNeighborX="55000" custLinFactNeighborY="2144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2BDA1E1-DC45-4EC4-AFF9-1954001968CD}" srcId="{424CF97E-8CF5-4385-9AD4-F91B803F4F41}" destId="{A64C9564-F2D1-4144-B72E-58E8BD8D0F10}" srcOrd="3" destOrd="0" parTransId="{95BD734A-B44D-4C41-ACE9-0610E5A4C68F}" sibTransId="{7BF17DCB-32F0-4F2E-BE00-8BF924E71BB7}"/>
    <dgm:cxn modelId="{515475CF-FA78-489C-B670-A4BD462B72F5}" srcId="{424CF97E-8CF5-4385-9AD4-F91B803F4F41}" destId="{B31C52DE-4DBC-459B-8C44-62A67A7DB4DB}" srcOrd="2" destOrd="0" parTransId="{631491A2-F089-4867-90DC-3AF47EF2E4B2}" sibTransId="{6A9E0454-A6EC-4BA1-9A37-20866D45263D}"/>
    <dgm:cxn modelId="{BC860863-B611-4826-BAB8-8F227082CC85}" type="presOf" srcId="{7DF6445E-F64A-46C9-9ACE-DA3D1F6FA3A2}" destId="{DC226E05-B033-4E76-AA01-3C7652A8021E}" srcOrd="0" destOrd="0" presId="urn:microsoft.com/office/officeart/2005/8/layout/default"/>
    <dgm:cxn modelId="{F625F78B-F88B-427B-A818-38BB71650061}" type="presOf" srcId="{424CF97E-8CF5-4385-9AD4-F91B803F4F41}" destId="{EC69D329-59BF-42ED-B7E2-BB06C39A1375}" srcOrd="0" destOrd="0" presId="urn:microsoft.com/office/officeart/2005/8/layout/default"/>
    <dgm:cxn modelId="{3B14BA89-FF06-43E4-8D63-436AB720E50C}" type="presOf" srcId="{B31C52DE-4DBC-459B-8C44-62A67A7DB4DB}" destId="{F25B3D74-AACE-466B-84A0-0E6FE60E7EB1}" srcOrd="0" destOrd="0" presId="urn:microsoft.com/office/officeart/2005/8/layout/default"/>
    <dgm:cxn modelId="{56C374CD-300F-4CFC-881A-CCB93CF3FEF4}" srcId="{424CF97E-8CF5-4385-9AD4-F91B803F4F41}" destId="{7DF6445E-F64A-46C9-9ACE-DA3D1F6FA3A2}" srcOrd="4" destOrd="0" parTransId="{3FC04723-9E2D-4304-B889-FE1C2D143CEB}" sibTransId="{8FFE96C9-3D99-4933-A636-8BC0E3C27A9C}"/>
    <dgm:cxn modelId="{AF721774-F64E-47FB-B234-7DDFD9B3D293}" type="presOf" srcId="{129649CA-0883-44CD-B5AB-90E57EFEC135}" destId="{304EC3B1-C8B8-4308-81B8-535317C177FC}" srcOrd="0" destOrd="0" presId="urn:microsoft.com/office/officeart/2005/8/layout/default"/>
    <dgm:cxn modelId="{0A8084FD-9903-4C68-A064-6F2C783DF668}" srcId="{424CF97E-8CF5-4385-9AD4-F91B803F4F41}" destId="{129649CA-0883-44CD-B5AB-90E57EFEC135}" srcOrd="0" destOrd="0" parTransId="{381BFFA0-EF4B-4704-9709-0B80D344A77E}" sibTransId="{56C83A9F-5D79-4453-9089-1B8BB0AED6E5}"/>
    <dgm:cxn modelId="{80AAB8E7-A842-48B6-8E7D-80A20BB49F44}" type="presOf" srcId="{A64C9564-F2D1-4144-B72E-58E8BD8D0F10}" destId="{7993B083-5ED9-41D5-8393-F1D426B8BE24}" srcOrd="0" destOrd="0" presId="urn:microsoft.com/office/officeart/2005/8/layout/default"/>
    <dgm:cxn modelId="{CF1876F2-B845-4C37-BD14-71BFCF82C7F8}" srcId="{424CF97E-8CF5-4385-9AD4-F91B803F4F41}" destId="{296870F4-AD99-45E8-B9B6-BB4971A4A318}" srcOrd="1" destOrd="0" parTransId="{91F80EDA-5F47-4B46-A6B1-EC51A5AAEC9D}" sibTransId="{66FE9B7C-ED71-4F53-A2FF-AB2AF93C81B2}"/>
    <dgm:cxn modelId="{71E7F1F3-F0BD-41BF-A421-56A252D839DF}" type="presOf" srcId="{296870F4-AD99-45E8-B9B6-BB4971A4A318}" destId="{260B5E7E-6FF4-4A00-A696-2FCD877AF2B8}" srcOrd="0" destOrd="0" presId="urn:microsoft.com/office/officeart/2005/8/layout/default"/>
    <dgm:cxn modelId="{F4A52C35-7481-47B2-9FCD-1B80994E5481}" type="presParOf" srcId="{EC69D329-59BF-42ED-B7E2-BB06C39A1375}" destId="{304EC3B1-C8B8-4308-81B8-535317C177FC}" srcOrd="0" destOrd="0" presId="urn:microsoft.com/office/officeart/2005/8/layout/default"/>
    <dgm:cxn modelId="{C487FD7B-4E85-4866-AB68-F25265DD2480}" type="presParOf" srcId="{EC69D329-59BF-42ED-B7E2-BB06C39A1375}" destId="{7B5FAC65-94F2-45A0-93D1-CD2888A20D20}" srcOrd="1" destOrd="0" presId="urn:microsoft.com/office/officeart/2005/8/layout/default"/>
    <dgm:cxn modelId="{5B8A340C-2172-4197-961D-AA0E2C5EFBE5}" type="presParOf" srcId="{EC69D329-59BF-42ED-B7E2-BB06C39A1375}" destId="{260B5E7E-6FF4-4A00-A696-2FCD877AF2B8}" srcOrd="2" destOrd="0" presId="urn:microsoft.com/office/officeart/2005/8/layout/default"/>
    <dgm:cxn modelId="{2C5B8068-BEF9-4F39-830C-06BA1D5652B2}" type="presParOf" srcId="{EC69D329-59BF-42ED-B7E2-BB06C39A1375}" destId="{C8B060C5-21DD-4012-8DDF-E8C7D972FCE5}" srcOrd="3" destOrd="0" presId="urn:microsoft.com/office/officeart/2005/8/layout/default"/>
    <dgm:cxn modelId="{3FB86103-5B73-4642-AB10-16349BC8FCAD}" type="presParOf" srcId="{EC69D329-59BF-42ED-B7E2-BB06C39A1375}" destId="{F25B3D74-AACE-466B-84A0-0E6FE60E7EB1}" srcOrd="4" destOrd="0" presId="urn:microsoft.com/office/officeart/2005/8/layout/default"/>
    <dgm:cxn modelId="{4318E407-9EDA-405A-B6AB-37A30CA66165}" type="presParOf" srcId="{EC69D329-59BF-42ED-B7E2-BB06C39A1375}" destId="{57602B55-1D62-415B-9D70-761EC31207C1}" srcOrd="5" destOrd="0" presId="urn:microsoft.com/office/officeart/2005/8/layout/default"/>
    <dgm:cxn modelId="{96DC8FFC-CBAF-4025-A38C-9E57A00D1E5D}" type="presParOf" srcId="{EC69D329-59BF-42ED-B7E2-BB06C39A1375}" destId="{7993B083-5ED9-41D5-8393-F1D426B8BE24}" srcOrd="6" destOrd="0" presId="urn:microsoft.com/office/officeart/2005/8/layout/default"/>
    <dgm:cxn modelId="{81404099-1DAE-4724-84CD-6A6EFEB830E6}" type="presParOf" srcId="{EC69D329-59BF-42ED-B7E2-BB06C39A1375}" destId="{A2DD4A45-70B2-4108-877C-3302C63F236C}" srcOrd="7" destOrd="0" presId="urn:microsoft.com/office/officeart/2005/8/layout/default"/>
    <dgm:cxn modelId="{79F26870-3D43-4C82-AEC3-038682D90DBF}" type="presParOf" srcId="{EC69D329-59BF-42ED-B7E2-BB06C39A1375}" destId="{DC226E05-B033-4E76-AA01-3C7652A8021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A85A73-EB5A-48F0-A0AB-E0FB8DCC686D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57F8FDEF-C21A-4AA3-9BA8-48DB395D0DD3}">
      <dgm:prSet phldrT="[Texto]"/>
      <dgm:spPr>
        <a:xfrm rot="10800000">
          <a:off x="315468" y="1958102"/>
          <a:ext cx="3088957" cy="2393235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s-CO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s-C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SENSIBILIZACIÓN. </a:t>
          </a:r>
          <a:endParaRPr lang="es-CO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C711AC9-3C68-434C-A9B4-9097CF02303E}" type="parTrans" cxnId="{3BA49A85-5C42-45E3-8556-2B7EE52C9B0D}">
      <dgm:prSet/>
      <dgm:spPr/>
      <dgm:t>
        <a:bodyPr/>
        <a:lstStyle/>
        <a:p>
          <a:endParaRPr lang="es-CO"/>
        </a:p>
      </dgm:t>
    </dgm:pt>
    <dgm:pt modelId="{3BF2C4D8-6EA1-4E59-A1B3-4052A326F3EC}" type="sibTrans" cxnId="{3BA49A85-5C42-45E3-8556-2B7EE52C9B0D}">
      <dgm:prSet/>
      <dgm:spPr/>
      <dgm:t>
        <a:bodyPr/>
        <a:lstStyle/>
        <a:p>
          <a:endParaRPr lang="es-CO"/>
        </a:p>
      </dgm:t>
    </dgm:pt>
    <dgm:pt modelId="{6C72CED0-1455-47CC-B79D-269616AB238E}">
      <dgm:prSet phldrT="[Texto]"/>
      <dgm:spPr>
        <a:xfrm rot="10800000">
          <a:off x="3713321" y="1958102"/>
          <a:ext cx="3088957" cy="2393235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s-CO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s-C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DEFINICIÓN ZONAS DE SEGURIDAD.</a:t>
          </a:r>
          <a:endParaRPr lang="es-CO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C48DB1D-47F5-4661-B993-4935FA0C9410}" type="parTrans" cxnId="{337F20D8-7928-415A-835F-BC1B3AE4ABF6}">
      <dgm:prSet/>
      <dgm:spPr/>
      <dgm:t>
        <a:bodyPr/>
        <a:lstStyle/>
        <a:p>
          <a:endParaRPr lang="es-CO"/>
        </a:p>
      </dgm:t>
    </dgm:pt>
    <dgm:pt modelId="{5E15873B-00CC-4844-B816-FC2536004F5A}" type="sibTrans" cxnId="{337F20D8-7928-415A-835F-BC1B3AE4ABF6}">
      <dgm:prSet/>
      <dgm:spPr/>
      <dgm:t>
        <a:bodyPr/>
        <a:lstStyle/>
        <a:p>
          <a:endParaRPr lang="es-CO"/>
        </a:p>
      </dgm:t>
    </dgm:pt>
    <dgm:pt modelId="{FBD5C06D-0D3B-4134-9E9B-8BCA91A46906}">
      <dgm:prSet phldrT="[Texto]"/>
      <dgm:spPr>
        <a:xfrm rot="10800000">
          <a:off x="7111174" y="1958102"/>
          <a:ext cx="3088957" cy="2393235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s-CO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r>
            <a:rPr lang="es-CO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SIMULACROS.</a:t>
          </a:r>
          <a:endParaRPr lang="es-CO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DEE25AC-1871-4A7B-9F41-762D930B8CB5}" type="parTrans" cxnId="{504B22B9-0016-481A-AC5A-697DFF3B5624}">
      <dgm:prSet/>
      <dgm:spPr/>
      <dgm:t>
        <a:bodyPr/>
        <a:lstStyle/>
        <a:p>
          <a:endParaRPr lang="es-CO"/>
        </a:p>
      </dgm:t>
    </dgm:pt>
    <dgm:pt modelId="{0D921A40-7E65-4008-BEFD-9128471D0813}" type="sibTrans" cxnId="{504B22B9-0016-481A-AC5A-697DFF3B5624}">
      <dgm:prSet/>
      <dgm:spPr/>
      <dgm:t>
        <a:bodyPr/>
        <a:lstStyle/>
        <a:p>
          <a:endParaRPr lang="es-CO"/>
        </a:p>
      </dgm:t>
    </dgm:pt>
    <dgm:pt modelId="{6414D4E9-839E-4D6D-957F-9F715B49C4B7}" type="pres">
      <dgm:prSet presAssocID="{3CA85A73-EB5A-48F0-A0AB-E0FB8DCC686D}" presName="Name0" presStyleCnt="0">
        <dgm:presLayoutVars>
          <dgm:dir/>
          <dgm:resizeHandles val="exact"/>
        </dgm:presLayoutVars>
      </dgm:prSet>
      <dgm:spPr/>
    </dgm:pt>
    <dgm:pt modelId="{0A0C3B59-9480-4A5C-9691-68B125476276}" type="pres">
      <dgm:prSet presAssocID="{3CA85A73-EB5A-48F0-A0AB-E0FB8DCC686D}" presName="bkgdShp" presStyleLbl="alignAccFollowNode1" presStyleIdx="0" presStyleCnt="1" custLinFactNeighborX="-7971" custLinFactNeighborY="3339"/>
      <dgm:spPr>
        <a:xfrm>
          <a:off x="0" y="0"/>
          <a:ext cx="10515600" cy="1958102"/>
        </a:xfrm>
        <a:prstGeom prst="roundRect">
          <a:avLst>
            <a:gd name="adj" fmla="val 1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F7601F47-D37E-4F97-A7CD-E1BE65A5C9F6}" type="pres">
      <dgm:prSet presAssocID="{3CA85A73-EB5A-48F0-A0AB-E0FB8DCC686D}" presName="linComp" presStyleCnt="0"/>
      <dgm:spPr/>
    </dgm:pt>
    <dgm:pt modelId="{B0D27BB1-83EE-4CC7-9FDC-A4C5504AFEB0}" type="pres">
      <dgm:prSet presAssocID="{57F8FDEF-C21A-4AA3-9BA8-48DB395D0DD3}" presName="compNode" presStyleCnt="0"/>
      <dgm:spPr/>
    </dgm:pt>
    <dgm:pt modelId="{2A7410CC-28BC-4795-A54C-E1C5FD54BC20}" type="pres">
      <dgm:prSet presAssocID="{57F8FDEF-C21A-4AA3-9BA8-48DB395D0D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D4F233-8094-4A9D-AD2B-4B9E66425281}" type="pres">
      <dgm:prSet presAssocID="{57F8FDEF-C21A-4AA3-9BA8-48DB395D0DD3}" presName="invisiNode" presStyleLbl="node1" presStyleIdx="0" presStyleCnt="3"/>
      <dgm:spPr/>
    </dgm:pt>
    <dgm:pt modelId="{FB64AE1F-46C8-408D-AF29-6126E65666BD}" type="pres">
      <dgm:prSet presAssocID="{57F8FDEF-C21A-4AA3-9BA8-48DB395D0DD3}" presName="imagNode" presStyleLbl="fgImgPlace1" presStyleIdx="0" presStyleCnt="3"/>
      <dgm:spPr>
        <a:xfrm>
          <a:off x="315468" y="261080"/>
          <a:ext cx="3088957" cy="14359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4707FB2E-DBEF-46C7-81E9-16357E4B0682}" type="pres">
      <dgm:prSet presAssocID="{3BF2C4D8-6EA1-4E59-A1B3-4052A326F3EC}" presName="sibTrans" presStyleLbl="sibTrans2D1" presStyleIdx="0" presStyleCnt="0"/>
      <dgm:spPr/>
      <dgm:t>
        <a:bodyPr/>
        <a:lstStyle/>
        <a:p>
          <a:endParaRPr lang="es-CO"/>
        </a:p>
      </dgm:t>
    </dgm:pt>
    <dgm:pt modelId="{3AA9C247-1A38-4147-8621-FF1F4002B67D}" type="pres">
      <dgm:prSet presAssocID="{6C72CED0-1455-47CC-B79D-269616AB238E}" presName="compNode" presStyleCnt="0"/>
      <dgm:spPr/>
    </dgm:pt>
    <dgm:pt modelId="{DC80126B-B791-44A8-84A1-37A58AB17ABD}" type="pres">
      <dgm:prSet presAssocID="{6C72CED0-1455-47CC-B79D-269616AB238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98D2B24-B353-4243-A0D4-48C3DD89EA1D}" type="pres">
      <dgm:prSet presAssocID="{6C72CED0-1455-47CC-B79D-269616AB238E}" presName="invisiNode" presStyleLbl="node1" presStyleIdx="1" presStyleCnt="3"/>
      <dgm:spPr/>
    </dgm:pt>
    <dgm:pt modelId="{C7F7F956-2948-4718-9BB2-D5C6CC77D89D}" type="pres">
      <dgm:prSet presAssocID="{6C72CED0-1455-47CC-B79D-269616AB238E}" presName="imagNode" presStyleLbl="fgImgPlace1" presStyleIdx="1" presStyleCnt="3"/>
      <dgm:spPr>
        <a:xfrm>
          <a:off x="3713321" y="261080"/>
          <a:ext cx="3088957" cy="14359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84F11978-19D5-40B6-8883-C628649658B9}" type="pres">
      <dgm:prSet presAssocID="{5E15873B-00CC-4844-B816-FC2536004F5A}" presName="sibTrans" presStyleLbl="sibTrans2D1" presStyleIdx="0" presStyleCnt="0"/>
      <dgm:spPr/>
      <dgm:t>
        <a:bodyPr/>
        <a:lstStyle/>
        <a:p>
          <a:endParaRPr lang="es-CO"/>
        </a:p>
      </dgm:t>
    </dgm:pt>
    <dgm:pt modelId="{CBF07307-0AFA-47A1-9ABA-A685DE08B6FC}" type="pres">
      <dgm:prSet presAssocID="{FBD5C06D-0D3B-4134-9E9B-8BCA91A46906}" presName="compNode" presStyleCnt="0"/>
      <dgm:spPr/>
    </dgm:pt>
    <dgm:pt modelId="{2E71C201-77A5-4156-BEEB-EBA78BEF5240}" type="pres">
      <dgm:prSet presAssocID="{FBD5C06D-0D3B-4134-9E9B-8BCA91A4690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3529C2-01E8-4FDC-8143-3A21D1E4266F}" type="pres">
      <dgm:prSet presAssocID="{FBD5C06D-0D3B-4134-9E9B-8BCA91A46906}" presName="invisiNode" presStyleLbl="node1" presStyleIdx="2" presStyleCnt="3"/>
      <dgm:spPr/>
    </dgm:pt>
    <dgm:pt modelId="{BBBC8A8E-427F-463A-99AA-263EFB213921}" type="pres">
      <dgm:prSet presAssocID="{FBD5C06D-0D3B-4134-9E9B-8BCA91A46906}" presName="imagNode" presStyleLbl="fgImgPlace1" presStyleIdx="2" presStyleCnt="3"/>
      <dgm:spPr>
        <a:xfrm>
          <a:off x="7111174" y="261080"/>
          <a:ext cx="3088957" cy="14359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</dgm:ptLst>
  <dgm:cxnLst>
    <dgm:cxn modelId="{3BA49A85-5C42-45E3-8556-2B7EE52C9B0D}" srcId="{3CA85A73-EB5A-48F0-A0AB-E0FB8DCC686D}" destId="{57F8FDEF-C21A-4AA3-9BA8-48DB395D0DD3}" srcOrd="0" destOrd="0" parTransId="{DC711AC9-3C68-434C-A9B4-9097CF02303E}" sibTransId="{3BF2C4D8-6EA1-4E59-A1B3-4052A326F3EC}"/>
    <dgm:cxn modelId="{51EFB8A2-6D98-4035-827A-A05E9ADE10CF}" type="presOf" srcId="{3CA85A73-EB5A-48F0-A0AB-E0FB8DCC686D}" destId="{6414D4E9-839E-4D6D-957F-9F715B49C4B7}" srcOrd="0" destOrd="0" presId="urn:microsoft.com/office/officeart/2005/8/layout/pList2"/>
    <dgm:cxn modelId="{D7C6A8A4-E982-4475-9505-67140AA43B04}" type="presOf" srcId="{5E15873B-00CC-4844-B816-FC2536004F5A}" destId="{84F11978-19D5-40B6-8883-C628649658B9}" srcOrd="0" destOrd="0" presId="urn:microsoft.com/office/officeart/2005/8/layout/pList2"/>
    <dgm:cxn modelId="{E2ADB5CE-A9CA-444B-9263-4B965D17BC54}" type="presOf" srcId="{57F8FDEF-C21A-4AA3-9BA8-48DB395D0DD3}" destId="{2A7410CC-28BC-4795-A54C-E1C5FD54BC20}" srcOrd="0" destOrd="0" presId="urn:microsoft.com/office/officeart/2005/8/layout/pList2"/>
    <dgm:cxn modelId="{FBF875F6-426E-4528-9831-777464E030DE}" type="presOf" srcId="{FBD5C06D-0D3B-4134-9E9B-8BCA91A46906}" destId="{2E71C201-77A5-4156-BEEB-EBA78BEF5240}" srcOrd="0" destOrd="0" presId="urn:microsoft.com/office/officeart/2005/8/layout/pList2"/>
    <dgm:cxn modelId="{504B22B9-0016-481A-AC5A-697DFF3B5624}" srcId="{3CA85A73-EB5A-48F0-A0AB-E0FB8DCC686D}" destId="{FBD5C06D-0D3B-4134-9E9B-8BCA91A46906}" srcOrd="2" destOrd="0" parTransId="{BDEE25AC-1871-4A7B-9F41-762D930B8CB5}" sibTransId="{0D921A40-7E65-4008-BEFD-9128471D0813}"/>
    <dgm:cxn modelId="{63334E5D-11D4-4D4B-BD69-D5C38861F89A}" type="presOf" srcId="{3BF2C4D8-6EA1-4E59-A1B3-4052A326F3EC}" destId="{4707FB2E-DBEF-46C7-81E9-16357E4B0682}" srcOrd="0" destOrd="0" presId="urn:microsoft.com/office/officeart/2005/8/layout/pList2"/>
    <dgm:cxn modelId="{337F20D8-7928-415A-835F-BC1B3AE4ABF6}" srcId="{3CA85A73-EB5A-48F0-A0AB-E0FB8DCC686D}" destId="{6C72CED0-1455-47CC-B79D-269616AB238E}" srcOrd="1" destOrd="0" parTransId="{FC48DB1D-47F5-4661-B993-4935FA0C9410}" sibTransId="{5E15873B-00CC-4844-B816-FC2536004F5A}"/>
    <dgm:cxn modelId="{82A747A9-22BE-45E0-9E21-85E6989B1B6E}" type="presOf" srcId="{6C72CED0-1455-47CC-B79D-269616AB238E}" destId="{DC80126B-B791-44A8-84A1-37A58AB17ABD}" srcOrd="0" destOrd="0" presId="urn:microsoft.com/office/officeart/2005/8/layout/pList2"/>
    <dgm:cxn modelId="{D3266A6A-45A4-4E77-9BE6-B03898FB2466}" type="presParOf" srcId="{6414D4E9-839E-4D6D-957F-9F715B49C4B7}" destId="{0A0C3B59-9480-4A5C-9691-68B125476276}" srcOrd="0" destOrd="0" presId="urn:microsoft.com/office/officeart/2005/8/layout/pList2"/>
    <dgm:cxn modelId="{5091B5DE-FA97-4B19-BD98-C938FFEC5E29}" type="presParOf" srcId="{6414D4E9-839E-4D6D-957F-9F715B49C4B7}" destId="{F7601F47-D37E-4F97-A7CD-E1BE65A5C9F6}" srcOrd="1" destOrd="0" presId="urn:microsoft.com/office/officeart/2005/8/layout/pList2"/>
    <dgm:cxn modelId="{F351157B-3E14-4C3C-B046-D81DE95E37A4}" type="presParOf" srcId="{F7601F47-D37E-4F97-A7CD-E1BE65A5C9F6}" destId="{B0D27BB1-83EE-4CC7-9FDC-A4C5504AFEB0}" srcOrd="0" destOrd="0" presId="urn:microsoft.com/office/officeart/2005/8/layout/pList2"/>
    <dgm:cxn modelId="{E8401606-CDF6-417E-A678-A2FC9B06DCC5}" type="presParOf" srcId="{B0D27BB1-83EE-4CC7-9FDC-A4C5504AFEB0}" destId="{2A7410CC-28BC-4795-A54C-E1C5FD54BC20}" srcOrd="0" destOrd="0" presId="urn:microsoft.com/office/officeart/2005/8/layout/pList2"/>
    <dgm:cxn modelId="{39ABE8E1-464F-4907-AF0A-7353EC178B46}" type="presParOf" srcId="{B0D27BB1-83EE-4CC7-9FDC-A4C5504AFEB0}" destId="{DAD4F233-8094-4A9D-AD2B-4B9E66425281}" srcOrd="1" destOrd="0" presId="urn:microsoft.com/office/officeart/2005/8/layout/pList2"/>
    <dgm:cxn modelId="{CA6DA5FC-4756-4FC1-9813-8523925C9F09}" type="presParOf" srcId="{B0D27BB1-83EE-4CC7-9FDC-A4C5504AFEB0}" destId="{FB64AE1F-46C8-408D-AF29-6126E65666BD}" srcOrd="2" destOrd="0" presId="urn:microsoft.com/office/officeart/2005/8/layout/pList2"/>
    <dgm:cxn modelId="{8A84A447-6BE8-49E3-B841-49C136383C37}" type="presParOf" srcId="{F7601F47-D37E-4F97-A7CD-E1BE65A5C9F6}" destId="{4707FB2E-DBEF-46C7-81E9-16357E4B0682}" srcOrd="1" destOrd="0" presId="urn:microsoft.com/office/officeart/2005/8/layout/pList2"/>
    <dgm:cxn modelId="{991BC861-F050-42C7-BA65-E1850ACA6356}" type="presParOf" srcId="{F7601F47-D37E-4F97-A7CD-E1BE65A5C9F6}" destId="{3AA9C247-1A38-4147-8621-FF1F4002B67D}" srcOrd="2" destOrd="0" presId="urn:microsoft.com/office/officeart/2005/8/layout/pList2"/>
    <dgm:cxn modelId="{76AF0E73-1F10-4985-A570-D6A2D0612C33}" type="presParOf" srcId="{3AA9C247-1A38-4147-8621-FF1F4002B67D}" destId="{DC80126B-B791-44A8-84A1-37A58AB17ABD}" srcOrd="0" destOrd="0" presId="urn:microsoft.com/office/officeart/2005/8/layout/pList2"/>
    <dgm:cxn modelId="{2DF09F5D-46B6-44F7-ACB1-AB022522BA2D}" type="presParOf" srcId="{3AA9C247-1A38-4147-8621-FF1F4002B67D}" destId="{A98D2B24-B353-4243-A0D4-48C3DD89EA1D}" srcOrd="1" destOrd="0" presId="urn:microsoft.com/office/officeart/2005/8/layout/pList2"/>
    <dgm:cxn modelId="{4895FCF3-3E25-4B5A-8D09-7B69409B5D97}" type="presParOf" srcId="{3AA9C247-1A38-4147-8621-FF1F4002B67D}" destId="{C7F7F956-2948-4718-9BB2-D5C6CC77D89D}" srcOrd="2" destOrd="0" presId="urn:microsoft.com/office/officeart/2005/8/layout/pList2"/>
    <dgm:cxn modelId="{8A2D6C40-D8E1-4FF6-BA32-0EF19672A942}" type="presParOf" srcId="{F7601F47-D37E-4F97-A7CD-E1BE65A5C9F6}" destId="{84F11978-19D5-40B6-8883-C628649658B9}" srcOrd="3" destOrd="0" presId="urn:microsoft.com/office/officeart/2005/8/layout/pList2"/>
    <dgm:cxn modelId="{7342302E-1038-48F5-9B3A-E8112A8C9677}" type="presParOf" srcId="{F7601F47-D37E-4F97-A7CD-E1BE65A5C9F6}" destId="{CBF07307-0AFA-47A1-9ABA-A685DE08B6FC}" srcOrd="4" destOrd="0" presId="urn:microsoft.com/office/officeart/2005/8/layout/pList2"/>
    <dgm:cxn modelId="{B7789A13-3449-46B6-9535-B9CE67B826F3}" type="presParOf" srcId="{CBF07307-0AFA-47A1-9ABA-A685DE08B6FC}" destId="{2E71C201-77A5-4156-BEEB-EBA78BEF5240}" srcOrd="0" destOrd="0" presId="urn:microsoft.com/office/officeart/2005/8/layout/pList2"/>
    <dgm:cxn modelId="{CF98271F-C70C-4C7F-AD99-30EEFB9FA09A}" type="presParOf" srcId="{CBF07307-0AFA-47A1-9ABA-A685DE08B6FC}" destId="{6C3529C2-01E8-4FDC-8143-3A21D1E4266F}" srcOrd="1" destOrd="0" presId="urn:microsoft.com/office/officeart/2005/8/layout/pList2"/>
    <dgm:cxn modelId="{02849C8C-8613-48F2-85DB-296BC4F63581}" type="presParOf" srcId="{CBF07307-0AFA-47A1-9ABA-A685DE08B6FC}" destId="{BBBC8A8E-427F-463A-99AA-263EFB213921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8444A1-9976-4DC5-B044-0A6429B95948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B5D556A0-2F67-458E-A1EB-B14B2833D5E9}">
      <dgm:prSet phldrT="[Texto]"/>
      <dgm:spPr/>
      <dgm:t>
        <a:bodyPr/>
        <a:lstStyle/>
        <a:p>
          <a:r>
            <a:rPr lang="es-CO" dirty="0" smtClean="0"/>
            <a:t>Conformar el comité de gestión del riesgo, ubicar en cada una de las sedes señalización pertinente dentro y fuera del aula.</a:t>
          </a:r>
          <a:endParaRPr lang="es-CO" dirty="0"/>
        </a:p>
      </dgm:t>
    </dgm:pt>
    <dgm:pt modelId="{85B92FD6-6919-4963-84C8-CEA0A6B401F5}" type="parTrans" cxnId="{ABAD1D32-5B39-4291-8965-E74AEE8FB66F}">
      <dgm:prSet/>
      <dgm:spPr/>
      <dgm:t>
        <a:bodyPr/>
        <a:lstStyle/>
        <a:p>
          <a:endParaRPr lang="es-CO"/>
        </a:p>
      </dgm:t>
    </dgm:pt>
    <dgm:pt modelId="{E71085E7-7935-4912-AD09-ABADD113286F}" type="sibTrans" cxnId="{ABAD1D32-5B39-4291-8965-E74AEE8FB66F}">
      <dgm:prSet/>
      <dgm:spPr/>
      <dgm:t>
        <a:bodyPr/>
        <a:lstStyle/>
        <a:p>
          <a:endParaRPr lang="es-CO"/>
        </a:p>
      </dgm:t>
    </dgm:pt>
    <dgm:pt modelId="{0BCC5AAB-C36F-42B4-BCAA-10AC729FA1A0}">
      <dgm:prSet phldrT="[Texto]"/>
      <dgm:spPr/>
      <dgm:t>
        <a:bodyPr/>
        <a:lstStyle/>
        <a:p>
          <a:r>
            <a:rPr lang="es-CO" dirty="0" smtClean="0"/>
            <a:t>Articulación del proyecto con entes municipales, generando capacitaciones y brigadas. </a:t>
          </a:r>
          <a:endParaRPr lang="es-CO" dirty="0"/>
        </a:p>
      </dgm:t>
    </dgm:pt>
    <dgm:pt modelId="{54DA3622-F511-440F-83FE-D409417EC3BB}" type="parTrans" cxnId="{D901F563-32E8-405A-8A26-C112BEAA01B5}">
      <dgm:prSet/>
      <dgm:spPr/>
      <dgm:t>
        <a:bodyPr/>
        <a:lstStyle/>
        <a:p>
          <a:endParaRPr lang="es-CO"/>
        </a:p>
      </dgm:t>
    </dgm:pt>
    <dgm:pt modelId="{FBBE4EE8-E2EC-4DED-BD46-96C70955ADE8}" type="sibTrans" cxnId="{D901F563-32E8-405A-8A26-C112BEAA01B5}">
      <dgm:prSet/>
      <dgm:spPr/>
      <dgm:t>
        <a:bodyPr/>
        <a:lstStyle/>
        <a:p>
          <a:endParaRPr lang="es-CO"/>
        </a:p>
      </dgm:t>
    </dgm:pt>
    <dgm:pt modelId="{2E1F7F94-D47E-4556-9DE5-A93A16C7DD31}">
      <dgm:prSet phldrT="[Texto]"/>
      <dgm:spPr/>
      <dgm:t>
        <a:bodyPr/>
        <a:lstStyle/>
        <a:p>
          <a:r>
            <a:rPr lang="es-CO" dirty="0" smtClean="0"/>
            <a:t>Involucrar a la comunidad educativa en programas de prevención  buscando apoyo de especialistas o conocedores del tema.</a:t>
          </a:r>
          <a:endParaRPr lang="es-CO" dirty="0"/>
        </a:p>
      </dgm:t>
    </dgm:pt>
    <dgm:pt modelId="{6E2D69A2-6863-4F07-93D8-FA49B8689128}" type="parTrans" cxnId="{93BCBB0D-791B-4144-AF8C-7AF3212F590E}">
      <dgm:prSet/>
      <dgm:spPr/>
      <dgm:t>
        <a:bodyPr/>
        <a:lstStyle/>
        <a:p>
          <a:endParaRPr lang="es-CO"/>
        </a:p>
      </dgm:t>
    </dgm:pt>
    <dgm:pt modelId="{22D73EC6-FB04-417C-B1F1-EDFE9056AD2F}" type="sibTrans" cxnId="{93BCBB0D-791B-4144-AF8C-7AF3212F590E}">
      <dgm:prSet/>
      <dgm:spPr/>
      <dgm:t>
        <a:bodyPr/>
        <a:lstStyle/>
        <a:p>
          <a:endParaRPr lang="es-CO"/>
        </a:p>
      </dgm:t>
    </dgm:pt>
    <dgm:pt modelId="{FD3213F3-AC85-454A-B4D9-386B310ADA33}" type="pres">
      <dgm:prSet presAssocID="{1F8444A1-9976-4DC5-B044-0A6429B95948}" presName="linearFlow" presStyleCnt="0">
        <dgm:presLayoutVars>
          <dgm:dir/>
          <dgm:resizeHandles val="exact"/>
        </dgm:presLayoutVars>
      </dgm:prSet>
      <dgm:spPr/>
    </dgm:pt>
    <dgm:pt modelId="{71117853-3D80-452E-803A-78BF3DB5FA6D}" type="pres">
      <dgm:prSet presAssocID="{B5D556A0-2F67-458E-A1EB-B14B2833D5E9}" presName="composite" presStyleCnt="0"/>
      <dgm:spPr/>
    </dgm:pt>
    <dgm:pt modelId="{5E62F88B-EAFE-4B9B-A2BB-A1490B387851}" type="pres">
      <dgm:prSet presAssocID="{B5D556A0-2F67-458E-A1EB-B14B2833D5E9}" presName="imgShp" presStyleLbl="fgImgPlace1" presStyleIdx="0" presStyleCnt="3"/>
      <dgm:spPr/>
    </dgm:pt>
    <dgm:pt modelId="{90DD4D09-1B30-45EC-B125-17EA21E8FAA3}" type="pres">
      <dgm:prSet presAssocID="{B5D556A0-2F67-458E-A1EB-B14B2833D5E9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FDE2914-26E4-4AEA-BED5-298D87473279}" type="pres">
      <dgm:prSet presAssocID="{E71085E7-7935-4912-AD09-ABADD113286F}" presName="spacing" presStyleCnt="0"/>
      <dgm:spPr/>
    </dgm:pt>
    <dgm:pt modelId="{1DD16258-CEE8-4766-A617-B5CA28923450}" type="pres">
      <dgm:prSet presAssocID="{0BCC5AAB-C36F-42B4-BCAA-10AC729FA1A0}" presName="composite" presStyleCnt="0"/>
      <dgm:spPr/>
    </dgm:pt>
    <dgm:pt modelId="{0035D6F7-74C1-4B57-A9B6-B998FC2BAEA9}" type="pres">
      <dgm:prSet presAssocID="{0BCC5AAB-C36F-42B4-BCAA-10AC729FA1A0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368DEC02-500C-4001-81D2-8C0002163A61}" type="pres">
      <dgm:prSet presAssocID="{0BCC5AAB-C36F-42B4-BCAA-10AC729FA1A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B77299C-8464-47D0-9E26-5C8341CEA21C}" type="pres">
      <dgm:prSet presAssocID="{FBBE4EE8-E2EC-4DED-BD46-96C70955ADE8}" presName="spacing" presStyleCnt="0"/>
      <dgm:spPr/>
    </dgm:pt>
    <dgm:pt modelId="{710EF710-0B78-4430-8779-1B907B3DD557}" type="pres">
      <dgm:prSet presAssocID="{2E1F7F94-D47E-4556-9DE5-A93A16C7DD31}" presName="composite" presStyleCnt="0"/>
      <dgm:spPr/>
    </dgm:pt>
    <dgm:pt modelId="{F6DCE118-8A72-41B5-A7BD-CA1620DEF205}" type="pres">
      <dgm:prSet presAssocID="{2E1F7F94-D47E-4556-9DE5-A93A16C7DD31}" presName="imgShp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005762D-B5DE-4485-A499-44B9869298EA}" type="pres">
      <dgm:prSet presAssocID="{2E1F7F94-D47E-4556-9DE5-A93A16C7DD3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FA1D514-3E35-4BC8-939C-33948990E507}" type="presOf" srcId="{1F8444A1-9976-4DC5-B044-0A6429B95948}" destId="{FD3213F3-AC85-454A-B4D9-386B310ADA33}" srcOrd="0" destOrd="0" presId="urn:microsoft.com/office/officeart/2005/8/layout/vList3"/>
    <dgm:cxn modelId="{D8685D53-4CBE-49E4-AB46-B8764D50CA18}" type="presOf" srcId="{0BCC5AAB-C36F-42B4-BCAA-10AC729FA1A0}" destId="{368DEC02-500C-4001-81D2-8C0002163A61}" srcOrd="0" destOrd="0" presId="urn:microsoft.com/office/officeart/2005/8/layout/vList3"/>
    <dgm:cxn modelId="{ABAD1D32-5B39-4291-8965-E74AEE8FB66F}" srcId="{1F8444A1-9976-4DC5-B044-0A6429B95948}" destId="{B5D556A0-2F67-458E-A1EB-B14B2833D5E9}" srcOrd="0" destOrd="0" parTransId="{85B92FD6-6919-4963-84C8-CEA0A6B401F5}" sibTransId="{E71085E7-7935-4912-AD09-ABADD113286F}"/>
    <dgm:cxn modelId="{D901F563-32E8-405A-8A26-C112BEAA01B5}" srcId="{1F8444A1-9976-4DC5-B044-0A6429B95948}" destId="{0BCC5AAB-C36F-42B4-BCAA-10AC729FA1A0}" srcOrd="1" destOrd="0" parTransId="{54DA3622-F511-440F-83FE-D409417EC3BB}" sibTransId="{FBBE4EE8-E2EC-4DED-BD46-96C70955ADE8}"/>
    <dgm:cxn modelId="{5251B0F0-FA5B-47AA-B2AD-84D3F316130D}" type="presOf" srcId="{2E1F7F94-D47E-4556-9DE5-A93A16C7DD31}" destId="{C005762D-B5DE-4485-A499-44B9869298EA}" srcOrd="0" destOrd="0" presId="urn:microsoft.com/office/officeart/2005/8/layout/vList3"/>
    <dgm:cxn modelId="{93BCBB0D-791B-4144-AF8C-7AF3212F590E}" srcId="{1F8444A1-9976-4DC5-B044-0A6429B95948}" destId="{2E1F7F94-D47E-4556-9DE5-A93A16C7DD31}" srcOrd="2" destOrd="0" parTransId="{6E2D69A2-6863-4F07-93D8-FA49B8689128}" sibTransId="{22D73EC6-FB04-417C-B1F1-EDFE9056AD2F}"/>
    <dgm:cxn modelId="{41D92441-0E09-4F93-83FB-FF3A90AD70E4}" type="presOf" srcId="{B5D556A0-2F67-458E-A1EB-B14B2833D5E9}" destId="{90DD4D09-1B30-45EC-B125-17EA21E8FAA3}" srcOrd="0" destOrd="0" presId="urn:microsoft.com/office/officeart/2005/8/layout/vList3"/>
    <dgm:cxn modelId="{E292B242-B310-4AF4-AF47-0F32DC0579EC}" type="presParOf" srcId="{FD3213F3-AC85-454A-B4D9-386B310ADA33}" destId="{71117853-3D80-452E-803A-78BF3DB5FA6D}" srcOrd="0" destOrd="0" presId="urn:microsoft.com/office/officeart/2005/8/layout/vList3"/>
    <dgm:cxn modelId="{B578D05E-FABB-4D01-AFA2-433958A8551B}" type="presParOf" srcId="{71117853-3D80-452E-803A-78BF3DB5FA6D}" destId="{5E62F88B-EAFE-4B9B-A2BB-A1490B387851}" srcOrd="0" destOrd="0" presId="urn:microsoft.com/office/officeart/2005/8/layout/vList3"/>
    <dgm:cxn modelId="{8A9B8463-AD03-4666-91D4-D7E27A366A3C}" type="presParOf" srcId="{71117853-3D80-452E-803A-78BF3DB5FA6D}" destId="{90DD4D09-1B30-45EC-B125-17EA21E8FAA3}" srcOrd="1" destOrd="0" presId="urn:microsoft.com/office/officeart/2005/8/layout/vList3"/>
    <dgm:cxn modelId="{D0080593-280A-4DBA-B7B2-95F2711FB3E2}" type="presParOf" srcId="{FD3213F3-AC85-454A-B4D9-386B310ADA33}" destId="{EFDE2914-26E4-4AEA-BED5-298D87473279}" srcOrd="1" destOrd="0" presId="urn:microsoft.com/office/officeart/2005/8/layout/vList3"/>
    <dgm:cxn modelId="{7E5ECABD-C90F-4BAB-99B6-D88A60E22573}" type="presParOf" srcId="{FD3213F3-AC85-454A-B4D9-386B310ADA33}" destId="{1DD16258-CEE8-4766-A617-B5CA28923450}" srcOrd="2" destOrd="0" presId="urn:microsoft.com/office/officeart/2005/8/layout/vList3"/>
    <dgm:cxn modelId="{84D1FAAE-E5CF-4807-95E7-B76B2CC7291B}" type="presParOf" srcId="{1DD16258-CEE8-4766-A617-B5CA28923450}" destId="{0035D6F7-74C1-4B57-A9B6-B998FC2BAEA9}" srcOrd="0" destOrd="0" presId="urn:microsoft.com/office/officeart/2005/8/layout/vList3"/>
    <dgm:cxn modelId="{B22D045A-31D7-4614-8058-52B5F7CA0D33}" type="presParOf" srcId="{1DD16258-CEE8-4766-A617-B5CA28923450}" destId="{368DEC02-500C-4001-81D2-8C0002163A61}" srcOrd="1" destOrd="0" presId="urn:microsoft.com/office/officeart/2005/8/layout/vList3"/>
    <dgm:cxn modelId="{3C808DB4-59D3-4ED1-9320-05955D92283D}" type="presParOf" srcId="{FD3213F3-AC85-454A-B4D9-386B310ADA33}" destId="{FB77299C-8464-47D0-9E26-5C8341CEA21C}" srcOrd="3" destOrd="0" presId="urn:microsoft.com/office/officeart/2005/8/layout/vList3"/>
    <dgm:cxn modelId="{36F3FBC1-DD8E-45A7-9879-540D358B29B9}" type="presParOf" srcId="{FD3213F3-AC85-454A-B4D9-386B310ADA33}" destId="{710EF710-0B78-4430-8779-1B907B3DD557}" srcOrd="4" destOrd="0" presId="urn:microsoft.com/office/officeart/2005/8/layout/vList3"/>
    <dgm:cxn modelId="{70BEA6AC-884F-441E-A490-BC75D8A3647D}" type="presParOf" srcId="{710EF710-0B78-4430-8779-1B907B3DD557}" destId="{F6DCE118-8A72-41B5-A7BD-CA1620DEF205}" srcOrd="0" destOrd="0" presId="urn:microsoft.com/office/officeart/2005/8/layout/vList3"/>
    <dgm:cxn modelId="{3555D688-B8BD-44EF-84F8-8A6AFEF37E45}" type="presParOf" srcId="{710EF710-0B78-4430-8779-1B907B3DD557}" destId="{C005762D-B5DE-4485-A499-44B9869298E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4AE3AD-AD80-4CF5-B80B-14C29C4676F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9A4B87D-E98E-4616-AC29-E5DBC0C51136}">
      <dgm:prSet phldrT="[Texto]" custT="1"/>
      <dgm:spPr/>
      <dgm:t>
        <a:bodyPr/>
        <a:lstStyle/>
        <a:p>
          <a:r>
            <a:rPr lang="es-CO" sz="2000" b="1" dirty="0" smtClean="0">
              <a:solidFill>
                <a:schemeClr val="tx1"/>
              </a:solidFill>
            </a:rPr>
            <a:t>SEÑALIZACIÓN Y POSIBLES RUTAS DE EVACUACIÓN.</a:t>
          </a:r>
        </a:p>
        <a:p>
          <a:r>
            <a:rPr lang="es-CO" sz="2000" b="1" dirty="0" smtClean="0">
              <a:solidFill>
                <a:schemeClr val="tx1"/>
              </a:solidFill>
            </a:rPr>
            <a:t>( </a:t>
          </a:r>
          <a:r>
            <a:rPr lang="es-CO" sz="2000" b="1" dirty="0" smtClean="0">
              <a:solidFill>
                <a:schemeClr val="tx1"/>
              </a:solidFill>
            </a:rPr>
            <a:t>14 </a:t>
          </a:r>
          <a:r>
            <a:rPr lang="es-CO" sz="2000" b="1" dirty="0" smtClean="0">
              <a:solidFill>
                <a:schemeClr val="tx1"/>
              </a:solidFill>
            </a:rPr>
            <a:t>de Julio )</a:t>
          </a:r>
          <a:endParaRPr lang="es-CO" sz="2000" dirty="0">
            <a:solidFill>
              <a:schemeClr val="tx1"/>
            </a:solidFill>
          </a:endParaRPr>
        </a:p>
      </dgm:t>
    </dgm:pt>
    <dgm:pt modelId="{1F35B19C-1398-4680-B04F-026B2CD5C30E}" type="parTrans" cxnId="{569882DF-9203-4E28-A9CE-2A6408FB5454}">
      <dgm:prSet/>
      <dgm:spPr/>
      <dgm:t>
        <a:bodyPr/>
        <a:lstStyle/>
        <a:p>
          <a:endParaRPr lang="es-CO"/>
        </a:p>
      </dgm:t>
    </dgm:pt>
    <dgm:pt modelId="{839A82ED-F658-4C2F-B44A-7DBF3089CE8F}" type="sibTrans" cxnId="{569882DF-9203-4E28-A9CE-2A6408FB5454}">
      <dgm:prSet/>
      <dgm:spPr/>
      <dgm:t>
        <a:bodyPr/>
        <a:lstStyle/>
        <a:p>
          <a:endParaRPr lang="es-CO"/>
        </a:p>
      </dgm:t>
    </dgm:pt>
    <dgm:pt modelId="{4136927C-DF93-41C5-926F-052093B4907D}">
      <dgm:prSet phldrT="[Texto]" custT="1"/>
      <dgm:spPr/>
      <dgm:t>
        <a:bodyPr/>
        <a:lstStyle/>
        <a:p>
          <a:r>
            <a:rPr lang="es-CO" sz="2000" b="1" dirty="0" smtClean="0">
              <a:solidFill>
                <a:schemeClr val="tx1"/>
              </a:solidFill>
            </a:rPr>
            <a:t>SIMULACROS DE EVACUACIÓN</a:t>
          </a:r>
        </a:p>
        <a:p>
          <a:r>
            <a:rPr lang="es-CO" sz="2000" dirty="0" smtClean="0">
              <a:solidFill>
                <a:schemeClr val="tx1"/>
              </a:solidFill>
            </a:rPr>
            <a:t>( </a:t>
          </a:r>
          <a:r>
            <a:rPr lang="es-CO" sz="2000" dirty="0" smtClean="0">
              <a:solidFill>
                <a:schemeClr val="tx1"/>
              </a:solidFill>
            </a:rPr>
            <a:t>22 </a:t>
          </a:r>
          <a:r>
            <a:rPr lang="es-CO" sz="2000" dirty="0" smtClean="0">
              <a:solidFill>
                <a:schemeClr val="tx1"/>
              </a:solidFill>
            </a:rPr>
            <a:t>de octubre )</a:t>
          </a:r>
          <a:endParaRPr lang="es-CO" sz="2000" dirty="0">
            <a:solidFill>
              <a:schemeClr val="tx1"/>
            </a:solidFill>
          </a:endParaRPr>
        </a:p>
      </dgm:t>
    </dgm:pt>
    <dgm:pt modelId="{0DA1BCAB-67CC-4805-B377-5F13C44B8D97}" type="parTrans" cxnId="{3F879081-2987-4421-9BF1-82F58062C03D}">
      <dgm:prSet/>
      <dgm:spPr/>
      <dgm:t>
        <a:bodyPr/>
        <a:lstStyle/>
        <a:p>
          <a:endParaRPr lang="es-CO"/>
        </a:p>
      </dgm:t>
    </dgm:pt>
    <dgm:pt modelId="{44D2AEDA-6A16-411A-A317-AF37C6BFA208}" type="sibTrans" cxnId="{3F879081-2987-4421-9BF1-82F58062C03D}">
      <dgm:prSet/>
      <dgm:spPr/>
      <dgm:t>
        <a:bodyPr/>
        <a:lstStyle/>
        <a:p>
          <a:endParaRPr lang="es-CO"/>
        </a:p>
      </dgm:t>
    </dgm:pt>
    <dgm:pt modelId="{09110999-39AE-4F66-9D43-145C1F02C32E}">
      <dgm:prSet phldrT="[Texto]" custT="1"/>
      <dgm:spPr/>
      <dgm:t>
        <a:bodyPr/>
        <a:lstStyle/>
        <a:p>
          <a:r>
            <a:rPr lang="es-CO" sz="2000" b="1" dirty="0" smtClean="0">
              <a:solidFill>
                <a:schemeClr val="tx1"/>
              </a:solidFill>
            </a:rPr>
            <a:t>PRIMEROS AUXILIOS</a:t>
          </a:r>
        </a:p>
        <a:p>
          <a:r>
            <a:rPr lang="es-CO" sz="2000" smtClean="0">
              <a:solidFill>
                <a:schemeClr val="tx1"/>
              </a:solidFill>
            </a:rPr>
            <a:t>( </a:t>
          </a:r>
          <a:r>
            <a:rPr lang="es-CO" sz="2000" smtClean="0">
              <a:solidFill>
                <a:schemeClr val="tx1"/>
              </a:solidFill>
            </a:rPr>
            <a:t>7 </a:t>
          </a:r>
          <a:r>
            <a:rPr lang="es-CO" sz="2000" smtClean="0">
              <a:solidFill>
                <a:schemeClr val="tx1"/>
              </a:solidFill>
            </a:rPr>
            <a:t>de noviembre )</a:t>
          </a:r>
          <a:endParaRPr lang="es-CO" sz="2000" dirty="0">
            <a:solidFill>
              <a:schemeClr val="tx1"/>
            </a:solidFill>
          </a:endParaRPr>
        </a:p>
      </dgm:t>
    </dgm:pt>
    <dgm:pt modelId="{BF1D9E40-69E8-4BBD-86CD-FF09F24C6188}" type="parTrans" cxnId="{E5941138-D658-45EF-9B16-F84831DB90CF}">
      <dgm:prSet/>
      <dgm:spPr/>
      <dgm:t>
        <a:bodyPr/>
        <a:lstStyle/>
        <a:p>
          <a:endParaRPr lang="es-CO"/>
        </a:p>
      </dgm:t>
    </dgm:pt>
    <dgm:pt modelId="{00F536F8-EA6A-486B-B2B0-F7AC75A50EFF}" type="sibTrans" cxnId="{E5941138-D658-45EF-9B16-F84831DB90CF}">
      <dgm:prSet/>
      <dgm:spPr/>
      <dgm:t>
        <a:bodyPr/>
        <a:lstStyle/>
        <a:p>
          <a:endParaRPr lang="es-CO"/>
        </a:p>
      </dgm:t>
    </dgm:pt>
    <dgm:pt modelId="{2CFE01B9-2402-4CBC-96E4-B8768EE285DF}">
      <dgm:prSet custT="1"/>
      <dgm:spPr/>
      <dgm:t>
        <a:bodyPr/>
        <a:lstStyle/>
        <a:p>
          <a:r>
            <a:rPr lang="es-CO" sz="2000" b="1" dirty="0" smtClean="0">
              <a:solidFill>
                <a:schemeClr val="tx1"/>
              </a:solidFill>
            </a:rPr>
            <a:t>ACTUALIZACIÓN DIRECTORIO ESCOLAR.</a:t>
          </a:r>
        </a:p>
        <a:p>
          <a:r>
            <a:rPr lang="es-CO" sz="2000" b="1" dirty="0" smtClean="0">
              <a:solidFill>
                <a:schemeClr val="tx1"/>
              </a:solidFill>
            </a:rPr>
            <a:t>( </a:t>
          </a:r>
          <a:r>
            <a:rPr lang="es-CO" sz="2000" b="1" dirty="0" smtClean="0">
              <a:solidFill>
                <a:schemeClr val="tx1"/>
              </a:solidFill>
            </a:rPr>
            <a:t>13 </a:t>
          </a:r>
          <a:r>
            <a:rPr lang="es-CO" sz="2000" b="1" dirty="0" smtClean="0">
              <a:solidFill>
                <a:schemeClr val="tx1"/>
              </a:solidFill>
            </a:rPr>
            <a:t>de marzo)</a:t>
          </a:r>
          <a:endParaRPr lang="es-CO" sz="2000" dirty="0">
            <a:solidFill>
              <a:schemeClr val="tx1"/>
            </a:solidFill>
          </a:endParaRPr>
        </a:p>
      </dgm:t>
    </dgm:pt>
    <dgm:pt modelId="{02E717A7-37DF-4EDE-9E2A-C98DBAF67ECC}" type="parTrans" cxnId="{F311E7E3-8139-49E9-8196-DAFD0208836A}">
      <dgm:prSet/>
      <dgm:spPr/>
      <dgm:t>
        <a:bodyPr/>
        <a:lstStyle/>
        <a:p>
          <a:endParaRPr lang="es-CO"/>
        </a:p>
      </dgm:t>
    </dgm:pt>
    <dgm:pt modelId="{4E05EC95-DAF3-4C0D-A2D9-B7B42CF93CA6}" type="sibTrans" cxnId="{F311E7E3-8139-49E9-8196-DAFD0208836A}">
      <dgm:prSet/>
      <dgm:spPr/>
      <dgm:t>
        <a:bodyPr/>
        <a:lstStyle/>
        <a:p>
          <a:endParaRPr lang="es-CO"/>
        </a:p>
      </dgm:t>
    </dgm:pt>
    <dgm:pt modelId="{E6277C5B-A839-4DCD-945A-FC3601C51506}" type="pres">
      <dgm:prSet presAssocID="{DC4AE3AD-AD80-4CF5-B80B-14C29C4676FC}" presName="linearFlow" presStyleCnt="0">
        <dgm:presLayoutVars>
          <dgm:dir/>
          <dgm:resizeHandles val="exact"/>
        </dgm:presLayoutVars>
      </dgm:prSet>
      <dgm:spPr/>
    </dgm:pt>
    <dgm:pt modelId="{89A621D3-4F38-480F-8852-2BF1A11EB3E4}" type="pres">
      <dgm:prSet presAssocID="{2CFE01B9-2402-4CBC-96E4-B8768EE285DF}" presName="composite" presStyleCnt="0"/>
      <dgm:spPr/>
    </dgm:pt>
    <dgm:pt modelId="{360DF8DA-A2F5-49E9-B84F-4768F7FBB770}" type="pres">
      <dgm:prSet presAssocID="{2CFE01B9-2402-4CBC-96E4-B8768EE285DF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1277FAA-CD05-424B-8771-1F1A805E55AC}" type="pres">
      <dgm:prSet presAssocID="{2CFE01B9-2402-4CBC-96E4-B8768EE285D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6622C5-6019-4E24-9B6C-7886EEA63C9A}" type="pres">
      <dgm:prSet presAssocID="{4E05EC95-DAF3-4C0D-A2D9-B7B42CF93CA6}" presName="spacing" presStyleCnt="0"/>
      <dgm:spPr/>
    </dgm:pt>
    <dgm:pt modelId="{FB6E6AA9-C337-4C6E-A90C-E0F4581B0D64}" type="pres">
      <dgm:prSet presAssocID="{29A4B87D-E98E-4616-AC29-E5DBC0C51136}" presName="composite" presStyleCnt="0"/>
      <dgm:spPr/>
    </dgm:pt>
    <dgm:pt modelId="{4375E53B-8642-4D7E-890E-5EE47C7F7223}" type="pres">
      <dgm:prSet presAssocID="{29A4B87D-E98E-4616-AC29-E5DBC0C51136}" presName="imgShp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0D2A868-998D-40AF-B3B3-72950FA5991B}" type="pres">
      <dgm:prSet presAssocID="{29A4B87D-E98E-4616-AC29-E5DBC0C5113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152C7D-F10B-41F5-BDC8-D1F4A88825C6}" type="pres">
      <dgm:prSet presAssocID="{839A82ED-F658-4C2F-B44A-7DBF3089CE8F}" presName="spacing" presStyleCnt="0"/>
      <dgm:spPr/>
    </dgm:pt>
    <dgm:pt modelId="{6F61207C-DD71-4357-AB87-1193DB374955}" type="pres">
      <dgm:prSet presAssocID="{4136927C-DF93-41C5-926F-052093B4907D}" presName="composite" presStyleCnt="0"/>
      <dgm:spPr/>
    </dgm:pt>
    <dgm:pt modelId="{A5725146-8309-47A2-B900-2AA8A42F16C8}" type="pres">
      <dgm:prSet presAssocID="{4136927C-DF93-41C5-926F-052093B4907D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6B66450-6DB5-4D8D-B8FF-40C412CCE615}" type="pres">
      <dgm:prSet presAssocID="{4136927C-DF93-41C5-926F-052093B4907D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068DD2-7226-498D-8A9B-F0F02D93451C}" type="pres">
      <dgm:prSet presAssocID="{44D2AEDA-6A16-411A-A317-AF37C6BFA208}" presName="spacing" presStyleCnt="0"/>
      <dgm:spPr/>
    </dgm:pt>
    <dgm:pt modelId="{56D5CD29-0BB4-4ECB-B3B4-6527F1999A51}" type="pres">
      <dgm:prSet presAssocID="{09110999-39AE-4F66-9D43-145C1F02C32E}" presName="composite" presStyleCnt="0"/>
      <dgm:spPr/>
    </dgm:pt>
    <dgm:pt modelId="{581444DB-8EF4-4DC8-B811-24A5E4697151}" type="pres">
      <dgm:prSet presAssocID="{09110999-39AE-4F66-9D43-145C1F02C32E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621F4C78-D645-4DC2-8749-C135DB60A956}" type="pres">
      <dgm:prSet presAssocID="{09110999-39AE-4F66-9D43-145C1F02C32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F879081-2987-4421-9BF1-82F58062C03D}" srcId="{DC4AE3AD-AD80-4CF5-B80B-14C29C4676FC}" destId="{4136927C-DF93-41C5-926F-052093B4907D}" srcOrd="2" destOrd="0" parTransId="{0DA1BCAB-67CC-4805-B377-5F13C44B8D97}" sibTransId="{44D2AEDA-6A16-411A-A317-AF37C6BFA208}"/>
    <dgm:cxn modelId="{569882DF-9203-4E28-A9CE-2A6408FB5454}" srcId="{DC4AE3AD-AD80-4CF5-B80B-14C29C4676FC}" destId="{29A4B87D-E98E-4616-AC29-E5DBC0C51136}" srcOrd="1" destOrd="0" parTransId="{1F35B19C-1398-4680-B04F-026B2CD5C30E}" sibTransId="{839A82ED-F658-4C2F-B44A-7DBF3089CE8F}"/>
    <dgm:cxn modelId="{8975868A-4D12-4E18-8AEC-B531BBF6F00A}" type="presOf" srcId="{DC4AE3AD-AD80-4CF5-B80B-14C29C4676FC}" destId="{E6277C5B-A839-4DCD-945A-FC3601C51506}" srcOrd="0" destOrd="0" presId="urn:microsoft.com/office/officeart/2005/8/layout/vList3"/>
    <dgm:cxn modelId="{2E422DD9-A7A0-4A70-A44F-D8670F0B17F4}" type="presOf" srcId="{2CFE01B9-2402-4CBC-96E4-B8768EE285DF}" destId="{A1277FAA-CD05-424B-8771-1F1A805E55AC}" srcOrd="0" destOrd="0" presId="urn:microsoft.com/office/officeart/2005/8/layout/vList3"/>
    <dgm:cxn modelId="{BA9F7980-1E53-4269-A56C-E5E6C26CF207}" type="presOf" srcId="{29A4B87D-E98E-4616-AC29-E5DBC0C51136}" destId="{D0D2A868-998D-40AF-B3B3-72950FA5991B}" srcOrd="0" destOrd="0" presId="urn:microsoft.com/office/officeart/2005/8/layout/vList3"/>
    <dgm:cxn modelId="{5146F267-A037-4BCB-8D99-758AFF3A027E}" type="presOf" srcId="{09110999-39AE-4F66-9D43-145C1F02C32E}" destId="{621F4C78-D645-4DC2-8749-C135DB60A956}" srcOrd="0" destOrd="0" presId="urn:microsoft.com/office/officeart/2005/8/layout/vList3"/>
    <dgm:cxn modelId="{E5941138-D658-45EF-9B16-F84831DB90CF}" srcId="{DC4AE3AD-AD80-4CF5-B80B-14C29C4676FC}" destId="{09110999-39AE-4F66-9D43-145C1F02C32E}" srcOrd="3" destOrd="0" parTransId="{BF1D9E40-69E8-4BBD-86CD-FF09F24C6188}" sibTransId="{00F536F8-EA6A-486B-B2B0-F7AC75A50EFF}"/>
    <dgm:cxn modelId="{127E98C0-C72E-43FD-9DDD-DF29F416A45E}" type="presOf" srcId="{4136927C-DF93-41C5-926F-052093B4907D}" destId="{F6B66450-6DB5-4D8D-B8FF-40C412CCE615}" srcOrd="0" destOrd="0" presId="urn:microsoft.com/office/officeart/2005/8/layout/vList3"/>
    <dgm:cxn modelId="{F311E7E3-8139-49E9-8196-DAFD0208836A}" srcId="{DC4AE3AD-AD80-4CF5-B80B-14C29C4676FC}" destId="{2CFE01B9-2402-4CBC-96E4-B8768EE285DF}" srcOrd="0" destOrd="0" parTransId="{02E717A7-37DF-4EDE-9E2A-C98DBAF67ECC}" sibTransId="{4E05EC95-DAF3-4C0D-A2D9-B7B42CF93CA6}"/>
    <dgm:cxn modelId="{F221D95E-44C5-4C96-90B8-2B0EBA7E1194}" type="presParOf" srcId="{E6277C5B-A839-4DCD-945A-FC3601C51506}" destId="{89A621D3-4F38-480F-8852-2BF1A11EB3E4}" srcOrd="0" destOrd="0" presId="urn:microsoft.com/office/officeart/2005/8/layout/vList3"/>
    <dgm:cxn modelId="{1D74C64B-7EA2-48BB-91D0-B7E76A8E1BC0}" type="presParOf" srcId="{89A621D3-4F38-480F-8852-2BF1A11EB3E4}" destId="{360DF8DA-A2F5-49E9-B84F-4768F7FBB770}" srcOrd="0" destOrd="0" presId="urn:microsoft.com/office/officeart/2005/8/layout/vList3"/>
    <dgm:cxn modelId="{C7F284B1-8E03-4AE5-B543-AF9C510F32C5}" type="presParOf" srcId="{89A621D3-4F38-480F-8852-2BF1A11EB3E4}" destId="{A1277FAA-CD05-424B-8771-1F1A805E55AC}" srcOrd="1" destOrd="0" presId="urn:microsoft.com/office/officeart/2005/8/layout/vList3"/>
    <dgm:cxn modelId="{45ACCF64-CA29-4A69-A0C3-7EB6CB9FF74D}" type="presParOf" srcId="{E6277C5B-A839-4DCD-945A-FC3601C51506}" destId="{C06622C5-6019-4E24-9B6C-7886EEA63C9A}" srcOrd="1" destOrd="0" presId="urn:microsoft.com/office/officeart/2005/8/layout/vList3"/>
    <dgm:cxn modelId="{D14806DD-02B1-4864-AC74-FC7EED2080C3}" type="presParOf" srcId="{E6277C5B-A839-4DCD-945A-FC3601C51506}" destId="{FB6E6AA9-C337-4C6E-A90C-E0F4581B0D64}" srcOrd="2" destOrd="0" presId="urn:microsoft.com/office/officeart/2005/8/layout/vList3"/>
    <dgm:cxn modelId="{9AEF43DC-DED3-4B1F-B98C-346AC177F737}" type="presParOf" srcId="{FB6E6AA9-C337-4C6E-A90C-E0F4581B0D64}" destId="{4375E53B-8642-4D7E-890E-5EE47C7F7223}" srcOrd="0" destOrd="0" presId="urn:microsoft.com/office/officeart/2005/8/layout/vList3"/>
    <dgm:cxn modelId="{0196C698-FAAA-40C1-B656-370254131058}" type="presParOf" srcId="{FB6E6AA9-C337-4C6E-A90C-E0F4581B0D64}" destId="{D0D2A868-998D-40AF-B3B3-72950FA5991B}" srcOrd="1" destOrd="0" presId="urn:microsoft.com/office/officeart/2005/8/layout/vList3"/>
    <dgm:cxn modelId="{16CAC3E5-3CB1-441F-A207-7B8D6A03723F}" type="presParOf" srcId="{E6277C5B-A839-4DCD-945A-FC3601C51506}" destId="{DB152C7D-F10B-41F5-BDC8-D1F4A88825C6}" srcOrd="3" destOrd="0" presId="urn:microsoft.com/office/officeart/2005/8/layout/vList3"/>
    <dgm:cxn modelId="{1AF7079F-2B27-4D54-9172-5F1CF907CF52}" type="presParOf" srcId="{E6277C5B-A839-4DCD-945A-FC3601C51506}" destId="{6F61207C-DD71-4357-AB87-1193DB374955}" srcOrd="4" destOrd="0" presId="urn:microsoft.com/office/officeart/2005/8/layout/vList3"/>
    <dgm:cxn modelId="{65179770-43E0-4391-B34B-10E11B542182}" type="presParOf" srcId="{6F61207C-DD71-4357-AB87-1193DB374955}" destId="{A5725146-8309-47A2-B900-2AA8A42F16C8}" srcOrd="0" destOrd="0" presId="urn:microsoft.com/office/officeart/2005/8/layout/vList3"/>
    <dgm:cxn modelId="{5317F9D3-3E75-4634-AA60-40EB3A5A8AE5}" type="presParOf" srcId="{6F61207C-DD71-4357-AB87-1193DB374955}" destId="{F6B66450-6DB5-4D8D-B8FF-40C412CCE615}" srcOrd="1" destOrd="0" presId="urn:microsoft.com/office/officeart/2005/8/layout/vList3"/>
    <dgm:cxn modelId="{F9EC707E-8D0D-4AD9-B999-342A1B92C50C}" type="presParOf" srcId="{E6277C5B-A839-4DCD-945A-FC3601C51506}" destId="{F0068DD2-7226-498D-8A9B-F0F02D93451C}" srcOrd="5" destOrd="0" presId="urn:microsoft.com/office/officeart/2005/8/layout/vList3"/>
    <dgm:cxn modelId="{5BDB2102-3D97-4A41-A726-E2CFE12CDEA4}" type="presParOf" srcId="{E6277C5B-A839-4DCD-945A-FC3601C51506}" destId="{56D5CD29-0BB4-4ECB-B3B4-6527F1999A51}" srcOrd="6" destOrd="0" presId="urn:microsoft.com/office/officeart/2005/8/layout/vList3"/>
    <dgm:cxn modelId="{37B45FA5-752B-42E5-85F0-68ECF9C765EB}" type="presParOf" srcId="{56D5CD29-0BB4-4ECB-B3B4-6527F1999A51}" destId="{581444DB-8EF4-4DC8-B811-24A5E4697151}" srcOrd="0" destOrd="0" presId="urn:microsoft.com/office/officeart/2005/8/layout/vList3"/>
    <dgm:cxn modelId="{42E06E49-0F34-4563-B060-C258C6D32C87}" type="presParOf" srcId="{56D5CD29-0BB4-4ECB-B3B4-6527F1999A51}" destId="{621F4C78-D645-4DC2-8749-C135DB60A95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EC3B1-C8B8-4308-81B8-535317C177FC}">
      <dsp:nvSpPr>
        <dsp:cNvPr id="0" name=""/>
        <dsp:cNvSpPr/>
      </dsp:nvSpPr>
      <dsp:spPr>
        <a:xfrm>
          <a:off x="0" y="698124"/>
          <a:ext cx="2818103" cy="16908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Ley 1523 (24-04-2012)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Ley de gestión del riesgo</a:t>
          </a:r>
        </a:p>
      </dsp:txBody>
      <dsp:txXfrm>
        <a:off x="0" y="698124"/>
        <a:ext cx="2818103" cy="1690861"/>
      </dsp:txXfrm>
    </dsp:sp>
    <dsp:sp modelId="{260B5E7E-6FF4-4A00-A696-2FCD877AF2B8}">
      <dsp:nvSpPr>
        <dsp:cNvPr id="0" name=""/>
        <dsp:cNvSpPr/>
      </dsp:nvSpPr>
      <dsp:spPr>
        <a:xfrm>
          <a:off x="0" y="2952381"/>
          <a:ext cx="2818103" cy="169086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Resolución 1016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Del Ministerio del trabajo y la seguridad social</a:t>
          </a:r>
        </a:p>
      </dsp:txBody>
      <dsp:txXfrm>
        <a:off x="0" y="2952381"/>
        <a:ext cx="2818103" cy="1690861"/>
      </dsp:txXfrm>
    </dsp:sp>
    <dsp:sp modelId="{F25B3D74-AACE-466B-84A0-0E6FE60E7EB1}">
      <dsp:nvSpPr>
        <dsp:cNvPr id="0" name=""/>
        <dsp:cNvSpPr/>
      </dsp:nvSpPr>
      <dsp:spPr>
        <a:xfrm>
          <a:off x="3722376" y="705648"/>
          <a:ext cx="2818103" cy="169086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Ordenanza 066 del 2018</a:t>
          </a:r>
          <a:endParaRPr lang="es-CO" sz="2000" kern="1200" dirty="0"/>
        </a:p>
      </dsp:txBody>
      <dsp:txXfrm>
        <a:off x="3722376" y="705648"/>
        <a:ext cx="2818103" cy="1690861"/>
      </dsp:txXfrm>
    </dsp:sp>
    <dsp:sp modelId="{7993B083-5ED9-41D5-8393-F1D426B8BE24}">
      <dsp:nvSpPr>
        <dsp:cNvPr id="0" name=""/>
        <dsp:cNvSpPr/>
      </dsp:nvSpPr>
      <dsp:spPr>
        <a:xfrm>
          <a:off x="3110734" y="2917510"/>
          <a:ext cx="2818103" cy="16908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500" kern="1200" dirty="0" smtClean="0"/>
            <a:t>  </a:t>
          </a:r>
          <a:r>
            <a:rPr lang="es-CO" sz="2000" kern="1200" dirty="0" smtClean="0"/>
            <a:t>Resolución 7550</a:t>
          </a:r>
        </a:p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Del M.E.N</a:t>
          </a:r>
          <a:endParaRPr lang="es-CO" sz="2000" kern="1200" dirty="0"/>
        </a:p>
      </dsp:txBody>
      <dsp:txXfrm>
        <a:off x="3110734" y="2917510"/>
        <a:ext cx="2818103" cy="1690861"/>
      </dsp:txXfrm>
    </dsp:sp>
    <dsp:sp modelId="{DC226E05-B033-4E76-AA01-3C7652A8021E}">
      <dsp:nvSpPr>
        <dsp:cNvPr id="0" name=""/>
        <dsp:cNvSpPr/>
      </dsp:nvSpPr>
      <dsp:spPr>
        <a:xfrm>
          <a:off x="6199826" y="2901751"/>
          <a:ext cx="2818103" cy="169086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Ley 115 ley general de educación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Directiva Ministerial N° 13 del 23-01-1992</a:t>
          </a:r>
          <a:endParaRPr lang="es-CO" sz="2000" kern="1200" dirty="0"/>
        </a:p>
      </dsp:txBody>
      <dsp:txXfrm>
        <a:off x="6199826" y="2901751"/>
        <a:ext cx="2818103" cy="1690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C3B59-9480-4A5C-9691-68B125476276}">
      <dsp:nvSpPr>
        <dsp:cNvPr id="0" name=""/>
        <dsp:cNvSpPr/>
      </dsp:nvSpPr>
      <dsp:spPr>
        <a:xfrm>
          <a:off x="0" y="81014"/>
          <a:ext cx="10515600" cy="2426312"/>
        </a:xfrm>
        <a:prstGeom prst="roundRect">
          <a:avLst>
            <a:gd name="adj" fmla="val 1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4AE1F-46C8-408D-AF29-6126E65666BD}">
      <dsp:nvSpPr>
        <dsp:cNvPr id="0" name=""/>
        <dsp:cNvSpPr/>
      </dsp:nvSpPr>
      <dsp:spPr>
        <a:xfrm>
          <a:off x="315468" y="323508"/>
          <a:ext cx="3088957" cy="17792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410CC-28BC-4795-A54C-E1C5FD54BC20}">
      <dsp:nvSpPr>
        <dsp:cNvPr id="0" name=""/>
        <dsp:cNvSpPr/>
      </dsp:nvSpPr>
      <dsp:spPr>
        <a:xfrm rot="10800000">
          <a:off x="315468" y="2426312"/>
          <a:ext cx="3088957" cy="2965493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700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SENSIBILIZACIÓN. </a:t>
          </a:r>
          <a:endParaRPr lang="es-CO" sz="2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406667" y="2426312"/>
        <a:ext cx="2906559" cy="2874294"/>
      </dsp:txXfrm>
    </dsp:sp>
    <dsp:sp modelId="{C7F7F956-2948-4718-9BB2-D5C6CC77D89D}">
      <dsp:nvSpPr>
        <dsp:cNvPr id="0" name=""/>
        <dsp:cNvSpPr/>
      </dsp:nvSpPr>
      <dsp:spPr>
        <a:xfrm>
          <a:off x="3713321" y="323508"/>
          <a:ext cx="3088957" cy="17792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0126B-B791-44A8-84A1-37A58AB17ABD}">
      <dsp:nvSpPr>
        <dsp:cNvPr id="0" name=""/>
        <dsp:cNvSpPr/>
      </dsp:nvSpPr>
      <dsp:spPr>
        <a:xfrm rot="10800000">
          <a:off x="3713321" y="2426312"/>
          <a:ext cx="3088957" cy="2965493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700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DEFINICIÓN ZONAS DE SEGURIDAD.</a:t>
          </a:r>
          <a:endParaRPr lang="es-CO" sz="2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3804520" y="2426312"/>
        <a:ext cx="2906559" cy="2874294"/>
      </dsp:txXfrm>
    </dsp:sp>
    <dsp:sp modelId="{BBBC8A8E-427F-463A-99AA-263EFB213921}">
      <dsp:nvSpPr>
        <dsp:cNvPr id="0" name=""/>
        <dsp:cNvSpPr/>
      </dsp:nvSpPr>
      <dsp:spPr>
        <a:xfrm>
          <a:off x="7111174" y="323508"/>
          <a:ext cx="3088957" cy="17792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1C201-77A5-4156-BEEB-EBA78BEF5240}">
      <dsp:nvSpPr>
        <dsp:cNvPr id="0" name=""/>
        <dsp:cNvSpPr/>
      </dsp:nvSpPr>
      <dsp:spPr>
        <a:xfrm rot="10800000">
          <a:off x="7111174" y="2426312"/>
          <a:ext cx="3088957" cy="2965493"/>
        </a:xfrm>
        <a:prstGeom prst="round2SameRect">
          <a:avLst>
            <a:gd name="adj1" fmla="val 10500"/>
            <a:gd name="adj2" fmla="val 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700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SIMULACROS.</a:t>
          </a:r>
          <a:endParaRPr lang="es-CO" sz="2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7202373" y="2426312"/>
        <a:ext cx="2906559" cy="2874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D4D09-1B30-45EC-B125-17EA21E8FAA3}">
      <dsp:nvSpPr>
        <dsp:cNvPr id="0" name=""/>
        <dsp:cNvSpPr/>
      </dsp:nvSpPr>
      <dsp:spPr>
        <a:xfrm rot="10800000">
          <a:off x="2097638" y="2416"/>
          <a:ext cx="6992874" cy="1345103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53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/>
            <a:t>Conformar el comité de gestión del riesgo, ubicar en cada una de las sedes señalización pertinente dentro y fuera del aula.</a:t>
          </a:r>
          <a:endParaRPr lang="es-CO" sz="2300" kern="1200" dirty="0"/>
        </a:p>
      </dsp:txBody>
      <dsp:txXfrm rot="10800000">
        <a:off x="2433914" y="2416"/>
        <a:ext cx="6656598" cy="1345103"/>
      </dsp:txXfrm>
    </dsp:sp>
    <dsp:sp modelId="{5E62F88B-EAFE-4B9B-A2BB-A1490B387851}">
      <dsp:nvSpPr>
        <dsp:cNvPr id="0" name=""/>
        <dsp:cNvSpPr/>
      </dsp:nvSpPr>
      <dsp:spPr>
        <a:xfrm>
          <a:off x="1425087" y="2416"/>
          <a:ext cx="1345103" cy="1345103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DEC02-500C-4001-81D2-8C0002163A61}">
      <dsp:nvSpPr>
        <dsp:cNvPr id="0" name=""/>
        <dsp:cNvSpPr/>
      </dsp:nvSpPr>
      <dsp:spPr>
        <a:xfrm rot="10800000">
          <a:off x="2097638" y="1749042"/>
          <a:ext cx="6992874" cy="1345103"/>
        </a:xfrm>
        <a:prstGeom prst="homePlate">
          <a:avLst/>
        </a:prstGeom>
        <a:solidFill>
          <a:schemeClr val="accent5">
            <a:hueOff val="1247628"/>
            <a:satOff val="-25244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53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/>
            <a:t>Articulación del proyecto con entes municipales, generando capacitaciones y brigadas. </a:t>
          </a:r>
          <a:endParaRPr lang="es-CO" sz="2300" kern="1200" dirty="0"/>
        </a:p>
      </dsp:txBody>
      <dsp:txXfrm rot="10800000">
        <a:off x="2433914" y="1749042"/>
        <a:ext cx="6656598" cy="1345103"/>
      </dsp:txXfrm>
    </dsp:sp>
    <dsp:sp modelId="{0035D6F7-74C1-4B57-A9B6-B998FC2BAEA9}">
      <dsp:nvSpPr>
        <dsp:cNvPr id="0" name=""/>
        <dsp:cNvSpPr/>
      </dsp:nvSpPr>
      <dsp:spPr>
        <a:xfrm>
          <a:off x="1425087" y="1749042"/>
          <a:ext cx="1345103" cy="134510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5762D-B5DE-4485-A499-44B9869298EA}">
      <dsp:nvSpPr>
        <dsp:cNvPr id="0" name=""/>
        <dsp:cNvSpPr/>
      </dsp:nvSpPr>
      <dsp:spPr>
        <a:xfrm rot="10800000">
          <a:off x="2097638" y="3495669"/>
          <a:ext cx="6992874" cy="1345103"/>
        </a:xfrm>
        <a:prstGeom prst="homePlate">
          <a:avLst/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53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/>
            <a:t>Involucrar a la comunidad educativa en programas de prevención  buscando apoyo de especialistas o conocedores del tema.</a:t>
          </a:r>
          <a:endParaRPr lang="es-CO" sz="2300" kern="1200" dirty="0"/>
        </a:p>
      </dsp:txBody>
      <dsp:txXfrm rot="10800000">
        <a:off x="2433914" y="3495669"/>
        <a:ext cx="6656598" cy="1345103"/>
      </dsp:txXfrm>
    </dsp:sp>
    <dsp:sp modelId="{F6DCE118-8A72-41B5-A7BD-CA1620DEF205}">
      <dsp:nvSpPr>
        <dsp:cNvPr id="0" name=""/>
        <dsp:cNvSpPr/>
      </dsp:nvSpPr>
      <dsp:spPr>
        <a:xfrm>
          <a:off x="1425087" y="3495669"/>
          <a:ext cx="1345103" cy="134510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77FAA-CD05-424B-8771-1F1A805E55AC}">
      <dsp:nvSpPr>
        <dsp:cNvPr id="0" name=""/>
        <dsp:cNvSpPr/>
      </dsp:nvSpPr>
      <dsp:spPr>
        <a:xfrm rot="10800000">
          <a:off x="1860955" y="3125"/>
          <a:ext cx="6305972" cy="10904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5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ACTUALIZACIÓN DIRECTORIO ESCOLAR.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( </a:t>
          </a:r>
          <a:r>
            <a:rPr lang="es-CO" sz="2000" b="1" kern="1200" dirty="0" smtClean="0">
              <a:solidFill>
                <a:schemeClr val="tx1"/>
              </a:solidFill>
            </a:rPr>
            <a:t>13 </a:t>
          </a:r>
          <a:r>
            <a:rPr lang="es-CO" sz="2000" b="1" kern="1200" dirty="0" smtClean="0">
              <a:solidFill>
                <a:schemeClr val="tx1"/>
              </a:solidFill>
            </a:rPr>
            <a:t>de marzo)</a:t>
          </a:r>
          <a:endParaRPr lang="es-CO" sz="2000" kern="1200" dirty="0">
            <a:solidFill>
              <a:schemeClr val="tx1"/>
            </a:solidFill>
          </a:endParaRPr>
        </a:p>
      </dsp:txBody>
      <dsp:txXfrm rot="10800000">
        <a:off x="2133564" y="3125"/>
        <a:ext cx="6033363" cy="1090437"/>
      </dsp:txXfrm>
    </dsp:sp>
    <dsp:sp modelId="{360DF8DA-A2F5-49E9-B84F-4768F7FBB770}">
      <dsp:nvSpPr>
        <dsp:cNvPr id="0" name=""/>
        <dsp:cNvSpPr/>
      </dsp:nvSpPr>
      <dsp:spPr>
        <a:xfrm>
          <a:off x="1315737" y="3125"/>
          <a:ext cx="1090437" cy="109043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2A868-998D-40AF-B3B3-72950FA5991B}">
      <dsp:nvSpPr>
        <dsp:cNvPr id="0" name=""/>
        <dsp:cNvSpPr/>
      </dsp:nvSpPr>
      <dsp:spPr>
        <a:xfrm rot="10800000">
          <a:off x="1860955" y="1419066"/>
          <a:ext cx="6305972" cy="10904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5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SEÑALIZACIÓN Y POSIBLES RUTAS DE EVACUACIÓN.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( </a:t>
          </a:r>
          <a:r>
            <a:rPr lang="es-CO" sz="2000" b="1" kern="1200" dirty="0" smtClean="0">
              <a:solidFill>
                <a:schemeClr val="tx1"/>
              </a:solidFill>
            </a:rPr>
            <a:t>14 </a:t>
          </a:r>
          <a:r>
            <a:rPr lang="es-CO" sz="2000" b="1" kern="1200" dirty="0" smtClean="0">
              <a:solidFill>
                <a:schemeClr val="tx1"/>
              </a:solidFill>
            </a:rPr>
            <a:t>de Julio )</a:t>
          </a:r>
          <a:endParaRPr lang="es-CO" sz="2000" kern="1200" dirty="0">
            <a:solidFill>
              <a:schemeClr val="tx1"/>
            </a:solidFill>
          </a:endParaRPr>
        </a:p>
      </dsp:txBody>
      <dsp:txXfrm rot="10800000">
        <a:off x="2133564" y="1419066"/>
        <a:ext cx="6033363" cy="1090437"/>
      </dsp:txXfrm>
    </dsp:sp>
    <dsp:sp modelId="{4375E53B-8642-4D7E-890E-5EE47C7F7223}">
      <dsp:nvSpPr>
        <dsp:cNvPr id="0" name=""/>
        <dsp:cNvSpPr/>
      </dsp:nvSpPr>
      <dsp:spPr>
        <a:xfrm>
          <a:off x="1315737" y="1419066"/>
          <a:ext cx="1090437" cy="109043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66450-6DB5-4D8D-B8FF-40C412CCE615}">
      <dsp:nvSpPr>
        <dsp:cNvPr id="0" name=""/>
        <dsp:cNvSpPr/>
      </dsp:nvSpPr>
      <dsp:spPr>
        <a:xfrm rot="10800000">
          <a:off x="1860955" y="2835006"/>
          <a:ext cx="6305972" cy="10904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5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SIMULACROS DE EVACUACIÓN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( </a:t>
          </a:r>
          <a:r>
            <a:rPr lang="es-CO" sz="2000" kern="1200" dirty="0" smtClean="0">
              <a:solidFill>
                <a:schemeClr val="tx1"/>
              </a:solidFill>
            </a:rPr>
            <a:t>22 </a:t>
          </a:r>
          <a:r>
            <a:rPr lang="es-CO" sz="2000" kern="1200" dirty="0" smtClean="0">
              <a:solidFill>
                <a:schemeClr val="tx1"/>
              </a:solidFill>
            </a:rPr>
            <a:t>de octubre )</a:t>
          </a:r>
          <a:endParaRPr lang="es-CO" sz="2000" kern="1200" dirty="0">
            <a:solidFill>
              <a:schemeClr val="tx1"/>
            </a:solidFill>
          </a:endParaRPr>
        </a:p>
      </dsp:txBody>
      <dsp:txXfrm rot="10800000">
        <a:off x="2133564" y="2835006"/>
        <a:ext cx="6033363" cy="1090437"/>
      </dsp:txXfrm>
    </dsp:sp>
    <dsp:sp modelId="{A5725146-8309-47A2-B900-2AA8A42F16C8}">
      <dsp:nvSpPr>
        <dsp:cNvPr id="0" name=""/>
        <dsp:cNvSpPr/>
      </dsp:nvSpPr>
      <dsp:spPr>
        <a:xfrm>
          <a:off x="1315737" y="2835006"/>
          <a:ext cx="1090437" cy="109043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1F4C78-D645-4DC2-8749-C135DB60A956}">
      <dsp:nvSpPr>
        <dsp:cNvPr id="0" name=""/>
        <dsp:cNvSpPr/>
      </dsp:nvSpPr>
      <dsp:spPr>
        <a:xfrm rot="10800000">
          <a:off x="1860955" y="4250947"/>
          <a:ext cx="6305972" cy="10904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5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chemeClr val="tx1"/>
              </a:solidFill>
            </a:rPr>
            <a:t>PRIMEROS AUXILIOS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>
              <a:solidFill>
                <a:schemeClr val="tx1"/>
              </a:solidFill>
            </a:rPr>
            <a:t>( </a:t>
          </a:r>
          <a:r>
            <a:rPr lang="es-CO" sz="2000" kern="1200" smtClean="0">
              <a:solidFill>
                <a:schemeClr val="tx1"/>
              </a:solidFill>
            </a:rPr>
            <a:t>7 </a:t>
          </a:r>
          <a:r>
            <a:rPr lang="es-CO" sz="2000" kern="1200" smtClean="0">
              <a:solidFill>
                <a:schemeClr val="tx1"/>
              </a:solidFill>
            </a:rPr>
            <a:t>de noviembre )</a:t>
          </a:r>
          <a:endParaRPr lang="es-CO" sz="2000" kern="1200" dirty="0">
            <a:solidFill>
              <a:schemeClr val="tx1"/>
            </a:solidFill>
          </a:endParaRPr>
        </a:p>
      </dsp:txBody>
      <dsp:txXfrm rot="10800000">
        <a:off x="2133564" y="4250947"/>
        <a:ext cx="6033363" cy="1090437"/>
      </dsp:txXfrm>
    </dsp:sp>
    <dsp:sp modelId="{581444DB-8EF4-4DC8-B811-24A5E4697151}">
      <dsp:nvSpPr>
        <dsp:cNvPr id="0" name=""/>
        <dsp:cNvSpPr/>
      </dsp:nvSpPr>
      <dsp:spPr>
        <a:xfrm>
          <a:off x="1315737" y="4250947"/>
          <a:ext cx="1090437" cy="109043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553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538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2107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4682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9715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123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5109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058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522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295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236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1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2697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68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637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20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53DCD-4119-41B5-B718-78318D8C7EC2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8F6A5A-D24D-40E0-B514-1012FD6D38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51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92317" y="677917"/>
            <a:ext cx="8166538" cy="52499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CO" b="1" dirty="0"/>
              <a:t>PROYECTO </a:t>
            </a:r>
            <a:r>
              <a:rPr lang="es-CO" b="1" dirty="0" smtClean="0"/>
              <a:t>PREVENCIÓN </a:t>
            </a:r>
            <a:r>
              <a:rPr lang="es-CO" b="1" dirty="0"/>
              <a:t>Y </a:t>
            </a:r>
            <a:r>
              <a:rPr lang="es-CO" b="1" dirty="0" smtClean="0"/>
              <a:t>ATENCIÓN </a:t>
            </a:r>
            <a:r>
              <a:rPr lang="es-CO" b="1" dirty="0"/>
              <a:t>DE DESASTRES </a:t>
            </a:r>
            <a:endParaRPr lang="es-CO" b="1" dirty="0" smtClean="0"/>
          </a:p>
          <a:p>
            <a:pPr marL="0" indent="0" algn="ctr">
              <a:buNone/>
            </a:pPr>
            <a:endParaRPr lang="es-CO" b="1" dirty="0"/>
          </a:p>
          <a:p>
            <a:pPr marL="0" indent="0" algn="ctr">
              <a:buNone/>
            </a:pPr>
            <a:endParaRPr lang="es-CO" b="1" dirty="0" smtClean="0"/>
          </a:p>
          <a:p>
            <a:pPr marL="0" indent="0" algn="ctr">
              <a:buNone/>
            </a:pPr>
            <a:endParaRPr lang="es-CO" b="1" dirty="0" smtClean="0"/>
          </a:p>
          <a:p>
            <a:pPr marL="0" indent="0" algn="ctr">
              <a:buNone/>
            </a:pPr>
            <a:r>
              <a:rPr lang="es-CO" b="1" dirty="0" smtClean="0"/>
              <a:t> MG: </a:t>
            </a:r>
            <a:r>
              <a:rPr lang="es-CO" b="1" dirty="0"/>
              <a:t>MARTA YANETH </a:t>
            </a:r>
            <a:r>
              <a:rPr lang="es-CO" b="1" dirty="0" smtClean="0"/>
              <a:t>RODRÍGUEZ CASTRO</a:t>
            </a:r>
          </a:p>
          <a:p>
            <a:pPr marL="0" indent="0" algn="ctr">
              <a:buNone/>
            </a:pPr>
            <a:r>
              <a:rPr lang="es-CO" b="1" dirty="0" smtClean="0"/>
              <a:t> </a:t>
            </a:r>
          </a:p>
          <a:p>
            <a:pPr marL="0" indent="0" algn="ctr">
              <a:buNone/>
            </a:pPr>
            <a:r>
              <a:rPr lang="es-CO" b="1" dirty="0" smtClean="0"/>
              <a:t>COORDINADORA </a:t>
            </a:r>
            <a:r>
              <a:rPr lang="es-CO" b="1" dirty="0"/>
              <a:t>DEL PROYECTO </a:t>
            </a:r>
            <a:endParaRPr lang="es-CO" b="1" dirty="0" smtClean="0"/>
          </a:p>
          <a:p>
            <a:pPr marL="0" indent="0" algn="ctr">
              <a:buNone/>
            </a:pPr>
            <a:endParaRPr lang="es-CO" b="1" dirty="0"/>
          </a:p>
          <a:p>
            <a:pPr marL="0" indent="0" algn="ctr">
              <a:buNone/>
            </a:pPr>
            <a:endParaRPr lang="es-CO" b="1" dirty="0" smtClean="0"/>
          </a:p>
          <a:p>
            <a:pPr marL="0" indent="0" algn="ctr">
              <a:buNone/>
            </a:pPr>
            <a:endParaRPr lang="es-CO" b="1" dirty="0"/>
          </a:p>
          <a:p>
            <a:pPr marL="0" indent="0" algn="ctr">
              <a:buNone/>
            </a:pPr>
            <a:endParaRPr lang="es-CO" b="1" dirty="0" smtClean="0"/>
          </a:p>
          <a:p>
            <a:pPr marL="0" indent="0" algn="ctr">
              <a:buNone/>
            </a:pPr>
            <a:r>
              <a:rPr lang="es-CO" b="1" dirty="0" smtClean="0"/>
              <a:t>INSTITUCIÓN EDUCATIVA RURAL DEPARTAMENTAL SIMÓN BOLÍVAR </a:t>
            </a:r>
          </a:p>
          <a:p>
            <a:pPr marL="0" indent="0" algn="ctr">
              <a:buNone/>
            </a:pPr>
            <a:r>
              <a:rPr lang="es-CO" b="1" dirty="0" smtClean="0"/>
              <a:t>MUNICIPIO DE LENGUAZAQUE </a:t>
            </a:r>
          </a:p>
          <a:p>
            <a:pPr marL="0" indent="0" algn="ctr">
              <a:buNone/>
            </a:pPr>
            <a:r>
              <a:rPr lang="es-CO" b="1" dirty="0" smtClean="0"/>
              <a:t>2023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656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56745"/>
            <a:ext cx="10515600" cy="542021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CO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s-CO" sz="4000" b="1" dirty="0" smtClean="0">
                <a:solidFill>
                  <a:srgbClr val="FF0000"/>
                </a:solidFill>
              </a:rPr>
              <a:t>OBJETIVO GENERAL</a:t>
            </a:r>
          </a:p>
          <a:p>
            <a:pPr marL="0" indent="0">
              <a:buNone/>
            </a:pPr>
            <a:endParaRPr lang="es-CO" b="1" dirty="0"/>
          </a:p>
          <a:p>
            <a:pPr marL="0" indent="0">
              <a:buNone/>
            </a:pPr>
            <a:r>
              <a:rPr lang="es-CO" b="1" dirty="0" smtClean="0"/>
              <a:t> </a:t>
            </a:r>
          </a:p>
          <a:p>
            <a:pPr algn="just"/>
            <a:r>
              <a:rPr lang="es-CO" sz="3600" dirty="0" smtClean="0"/>
              <a:t>Diseñar </a:t>
            </a:r>
            <a:r>
              <a:rPr lang="es-CO" sz="3600" dirty="0"/>
              <a:t>e implementar un plan de prevención y atención de desastres para la I.E.R.D. Simón Bolívar de Lenguazaque a partir de un análisis de riesgos, que permita prevenir y superar las posibles emergencias, teniendo en cuenta los recursos y características de la institución como de la comunidad. </a:t>
            </a:r>
          </a:p>
        </p:txBody>
      </p:sp>
    </p:spTree>
    <p:extLst>
      <p:ext uri="{BB962C8B-B14F-4D97-AF65-F5344CB8AC3E}">
        <p14:creationId xmlns:p14="http://schemas.microsoft.com/office/powerpoint/2010/main" val="237365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5360859" cy="746234"/>
          </a:xfrm>
        </p:spPr>
        <p:txBody>
          <a:bodyPr/>
          <a:lstStyle/>
          <a:p>
            <a:r>
              <a:rPr lang="es-CO" dirty="0" smtClean="0"/>
              <a:t>Objetivos específicos</a:t>
            </a:r>
            <a:endParaRPr lang="es-CO" dirty="0"/>
          </a:p>
        </p:txBody>
      </p:sp>
      <p:pic>
        <p:nvPicPr>
          <p:cNvPr id="4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3651"/>
          <a:stretch/>
        </p:blipFill>
        <p:spPr bwMode="auto">
          <a:xfrm>
            <a:off x="677334" y="2160588"/>
            <a:ext cx="4761770" cy="3881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5439103" y="1859340"/>
            <a:ext cx="610125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Elaborar un análisis de riesgos para la I.E.R.D. Simón Bolívar de Lenguazaque como insumo al plan de prevención y atención de desastres. </a:t>
            </a:r>
            <a:endParaRPr lang="es-C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Brindar a la comunidad educativa las herramientas básicas para lograr una formación en prevención y atención de emergencias y desastres. </a:t>
            </a:r>
            <a:endParaRPr lang="es-C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Generar las estrategias para la implementación y puesta a prueba del plan de prevención y atención de desastres que permita el fomento de “la cultura de la prevención” </a:t>
            </a:r>
            <a:endParaRPr lang="es-C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6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7766"/>
          </a:xfrm>
        </p:spPr>
        <p:txBody>
          <a:bodyPr/>
          <a:lstStyle/>
          <a:p>
            <a:pPr algn="ctr"/>
            <a:r>
              <a:rPr lang="es-CO" dirty="0" smtClean="0"/>
              <a:t> MARCO LEGAL </a:t>
            </a:r>
            <a:endParaRPr lang="es-CO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462183"/>
              </p:ext>
            </p:extLst>
          </p:nvPr>
        </p:nvGraphicFramePr>
        <p:xfrm>
          <a:off x="677863" y="1245476"/>
          <a:ext cx="9017930" cy="4796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derecha 2"/>
          <p:cNvSpPr/>
          <p:nvPr/>
        </p:nvSpPr>
        <p:spPr>
          <a:xfrm>
            <a:off x="3657600" y="2617783"/>
            <a:ext cx="551793" cy="34889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00B0F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930056" y="2056217"/>
            <a:ext cx="2254468" cy="14720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Modifica el artículo 346. de la ordenanza 216 de 2014</a:t>
            </a:r>
            <a:endParaRPr lang="es-CO" dirty="0"/>
          </a:p>
        </p:txBody>
      </p:sp>
      <p:sp>
        <p:nvSpPr>
          <p:cNvPr id="7" name="Flecha derecha 6"/>
          <p:cNvSpPr/>
          <p:nvPr/>
        </p:nvSpPr>
        <p:spPr>
          <a:xfrm>
            <a:off x="7315199" y="2640407"/>
            <a:ext cx="472967" cy="303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070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603353"/>
              </p:ext>
            </p:extLst>
          </p:nvPr>
        </p:nvGraphicFramePr>
        <p:xfrm>
          <a:off x="838200" y="1213946"/>
          <a:ext cx="10515600" cy="5391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545021" y="536028"/>
            <a:ext cx="6921062" cy="677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solidFill>
                  <a:srgbClr val="7030A0"/>
                </a:solidFill>
              </a:rPr>
              <a:t>EVIDENCIAS DEL TRABAJO REALIZADO</a:t>
            </a:r>
            <a:endParaRPr lang="es-CO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9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dirty="0" smtClean="0"/>
              <a:t>PROPUESTA PARA LA INTEGRACIÓN DEL PROYECTO AL P.E.I.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8991428"/>
              </p:ext>
            </p:extLst>
          </p:nvPr>
        </p:nvGraphicFramePr>
        <p:xfrm>
          <a:off x="838200" y="1825624"/>
          <a:ext cx="10515600" cy="484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278" y="2083470"/>
            <a:ext cx="1026839" cy="9350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5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dirty="0" smtClean="0"/>
              <a:t>INTEGRACIÓN CON EL CURRÍCULO INSTITUCIONAL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sz="3200" dirty="0" smtClean="0"/>
              <a:t>Desde el área de ciencias sociales destinar dos horas por periodo para sensibilizar a los estudiantes sobre temáticas relacionadas con atención y prevención de desastres naturales  continuando con los simulacros y rutas de evacuación</a:t>
            </a:r>
            <a:r>
              <a:rPr lang="es-CO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233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          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89187"/>
            <a:ext cx="8596668" cy="10562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                      </a:t>
            </a:r>
            <a:r>
              <a:rPr lang="es-CO" sz="8000" dirty="0" smtClean="0">
                <a:solidFill>
                  <a:srgbClr val="00B0F0"/>
                </a:solidFill>
                <a:latin typeface="Algerian" panose="04020705040A02060702" pitchFamily="82" charset="0"/>
              </a:rPr>
              <a:t>TALLERES</a:t>
            </a:r>
            <a:endParaRPr lang="es-CO" sz="8000" dirty="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68008184"/>
              </p:ext>
            </p:extLst>
          </p:nvPr>
        </p:nvGraphicFramePr>
        <p:xfrm>
          <a:off x="677334" y="1245476"/>
          <a:ext cx="9482666" cy="5344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98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Resultado de imagen para EMOTICONES DE GRACIAS EN INGL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9540" y="1418897"/>
            <a:ext cx="5657665" cy="397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8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357</TotalTime>
  <Words>368</Words>
  <Application>Microsoft Office PowerPoint</Application>
  <PresentationFormat>Panorámica</PresentationFormat>
  <Paragraphs>61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Algerian</vt:lpstr>
      <vt:lpstr>Arial</vt:lpstr>
      <vt:lpstr>Calibri</vt:lpstr>
      <vt:lpstr>Times New Roman</vt:lpstr>
      <vt:lpstr>Trebuchet MS</vt:lpstr>
      <vt:lpstr>Wingdings 3</vt:lpstr>
      <vt:lpstr>Faceta</vt:lpstr>
      <vt:lpstr>Presentación de PowerPoint</vt:lpstr>
      <vt:lpstr>Presentación de PowerPoint</vt:lpstr>
      <vt:lpstr>Objetivos específicos</vt:lpstr>
      <vt:lpstr> MARCO LEGAL </vt:lpstr>
      <vt:lpstr>Presentación de PowerPoint</vt:lpstr>
      <vt:lpstr>PROPUESTA PARA LA INTEGRACIÓN DEL PROYECTO AL P.E.I.</vt:lpstr>
      <vt:lpstr>INTEGRACIÓN CON EL CURRÍCULO INSTITUCIONAL</vt:lpstr>
      <vt:lpstr>           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MarthaR</dc:creator>
  <cp:lastModifiedBy>MarthaR</cp:lastModifiedBy>
  <cp:revision>38</cp:revision>
  <dcterms:created xsi:type="dcterms:W3CDTF">2019-10-07T16:05:22Z</dcterms:created>
  <dcterms:modified xsi:type="dcterms:W3CDTF">2023-01-25T00:23:00Z</dcterms:modified>
</cp:coreProperties>
</file>