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1" r:id="rId6"/>
    <p:sldId id="262" r:id="rId7"/>
    <p:sldId id="263" r:id="rId8"/>
    <p:sldId id="264" r:id="rId9"/>
    <p:sldId id="270" r:id="rId10"/>
    <p:sldId id="271" r:id="rId11"/>
    <p:sldId id="272" r:id="rId12"/>
    <p:sldId id="266" r:id="rId13"/>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07"/>
  </p:normalViewPr>
  <p:slideViewPr>
    <p:cSldViewPr snapToGrid="0">
      <p:cViewPr varScale="1">
        <p:scale>
          <a:sx n="64" d="100"/>
          <a:sy n="64" d="100"/>
        </p:scale>
        <p:origin x="15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A7F7C5A-CDD9-C1A7-40D2-92D795310D8E}"/>
              </a:ext>
            </a:extLst>
          </p:cNvPr>
          <p:cNvSpPr>
            <a:spLocks noGrp="1"/>
          </p:cNvSpPr>
          <p:nvPr>
            <p:ph type="ctrTitle"/>
          </p:nvPr>
        </p:nvSpPr>
        <p:spPr>
          <a:xfrm>
            <a:off x="1524000" y="1122363"/>
            <a:ext cx="9144000" cy="2387600"/>
          </a:xfrm>
        </p:spPr>
        <p:txBody>
          <a:bodyPr anchor="b"/>
          <a:lstStyle>
            <a:lvl1pPr algn="ctr">
              <a:defRPr sz="6000"/>
            </a:lvl1pPr>
          </a:lstStyle>
          <a:p>
            <a:r>
              <a:rPr lang="es-MX"/>
              <a:t>Haz clic para modificar el estilo de título del patrón</a:t>
            </a:r>
            <a:endParaRPr lang="es-ES_tradnl"/>
          </a:p>
        </p:txBody>
      </p:sp>
      <p:sp>
        <p:nvSpPr>
          <p:cNvPr id="3" name="Subtítulo 2">
            <a:extLst>
              <a:ext uri="{FF2B5EF4-FFF2-40B4-BE49-F238E27FC236}">
                <a16:creationId xmlns:a16="http://schemas.microsoft.com/office/drawing/2014/main" id="{5584BB29-707C-814B-FE93-E501390419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endParaRPr lang="es-ES_tradnl"/>
          </a:p>
        </p:txBody>
      </p:sp>
      <p:sp>
        <p:nvSpPr>
          <p:cNvPr id="4" name="Marcador de fecha 3">
            <a:extLst>
              <a:ext uri="{FF2B5EF4-FFF2-40B4-BE49-F238E27FC236}">
                <a16:creationId xmlns:a16="http://schemas.microsoft.com/office/drawing/2014/main" id="{E791F84B-DA0F-61A0-B7CC-F9069E5F6139}"/>
              </a:ext>
            </a:extLst>
          </p:cNvPr>
          <p:cNvSpPr>
            <a:spLocks noGrp="1"/>
          </p:cNvSpPr>
          <p:nvPr>
            <p:ph type="dt" sz="half" idx="10"/>
          </p:nvPr>
        </p:nvSpPr>
        <p:spPr/>
        <p:txBody>
          <a:bodyPr/>
          <a:lstStyle/>
          <a:p>
            <a:fld id="{E1EBC49B-30CA-0142-9366-EFD3CD75613C}" type="datetimeFigureOut">
              <a:rPr lang="es-ES_tradnl" smtClean="0"/>
              <a:t>17/01/2023</a:t>
            </a:fld>
            <a:endParaRPr lang="es-ES_tradnl"/>
          </a:p>
        </p:txBody>
      </p:sp>
      <p:sp>
        <p:nvSpPr>
          <p:cNvPr id="5" name="Marcador de pie de página 4">
            <a:extLst>
              <a:ext uri="{FF2B5EF4-FFF2-40B4-BE49-F238E27FC236}">
                <a16:creationId xmlns:a16="http://schemas.microsoft.com/office/drawing/2014/main" id="{DFE70095-0407-024E-F2AC-79F880B2EECB}"/>
              </a:ext>
            </a:extLst>
          </p:cNvPr>
          <p:cNvSpPr>
            <a:spLocks noGrp="1"/>
          </p:cNvSpPr>
          <p:nvPr>
            <p:ph type="ftr" sz="quarter" idx="11"/>
          </p:nvPr>
        </p:nvSpPr>
        <p:spPr/>
        <p:txBody>
          <a:bodyPr/>
          <a:lstStyle/>
          <a:p>
            <a:endParaRPr lang="es-ES_tradnl"/>
          </a:p>
        </p:txBody>
      </p:sp>
      <p:sp>
        <p:nvSpPr>
          <p:cNvPr id="6" name="Marcador de número de diapositiva 5">
            <a:extLst>
              <a:ext uri="{FF2B5EF4-FFF2-40B4-BE49-F238E27FC236}">
                <a16:creationId xmlns:a16="http://schemas.microsoft.com/office/drawing/2014/main" id="{A3880CF6-1CBE-C4B0-3FCC-DB69ECEDA59B}"/>
              </a:ext>
            </a:extLst>
          </p:cNvPr>
          <p:cNvSpPr>
            <a:spLocks noGrp="1"/>
          </p:cNvSpPr>
          <p:nvPr>
            <p:ph type="sldNum" sz="quarter" idx="12"/>
          </p:nvPr>
        </p:nvSpPr>
        <p:spPr/>
        <p:txBody>
          <a:bodyPr/>
          <a:lstStyle/>
          <a:p>
            <a:fld id="{0E6C6ED1-F462-3B4D-87F1-400AF83DBC84}" type="slidenum">
              <a:rPr lang="es-ES_tradnl" smtClean="0"/>
              <a:t>‹Nº›</a:t>
            </a:fld>
            <a:endParaRPr lang="es-ES_tradnl"/>
          </a:p>
        </p:txBody>
      </p:sp>
    </p:spTree>
    <p:extLst>
      <p:ext uri="{BB962C8B-B14F-4D97-AF65-F5344CB8AC3E}">
        <p14:creationId xmlns:p14="http://schemas.microsoft.com/office/powerpoint/2010/main" val="4054503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D1464F0-9A6E-21D8-C4F5-2325A9187B23}"/>
              </a:ext>
            </a:extLst>
          </p:cNvPr>
          <p:cNvSpPr>
            <a:spLocks noGrp="1"/>
          </p:cNvSpPr>
          <p:nvPr>
            <p:ph type="title"/>
          </p:nvPr>
        </p:nvSpPr>
        <p:spPr/>
        <p:txBody>
          <a:bodyPr/>
          <a:lstStyle/>
          <a:p>
            <a:r>
              <a:rPr lang="es-MX"/>
              <a:t>Haz clic para modificar el estilo de título del patrón</a:t>
            </a:r>
            <a:endParaRPr lang="es-ES_tradnl"/>
          </a:p>
        </p:txBody>
      </p:sp>
      <p:sp>
        <p:nvSpPr>
          <p:cNvPr id="3" name="Marcador de texto vertical 2">
            <a:extLst>
              <a:ext uri="{FF2B5EF4-FFF2-40B4-BE49-F238E27FC236}">
                <a16:creationId xmlns:a16="http://schemas.microsoft.com/office/drawing/2014/main" id="{443E0165-94C0-44F7-DCF7-BE06110DE732}"/>
              </a:ext>
            </a:extLst>
          </p:cNvPr>
          <p:cNvSpPr>
            <a:spLocks noGrp="1"/>
          </p:cNvSpPr>
          <p:nvPr>
            <p:ph type="body" orient="vert" idx="1"/>
          </p:nvPr>
        </p:nvSpPr>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fecha 3">
            <a:extLst>
              <a:ext uri="{FF2B5EF4-FFF2-40B4-BE49-F238E27FC236}">
                <a16:creationId xmlns:a16="http://schemas.microsoft.com/office/drawing/2014/main" id="{2D186DE9-7739-A006-1007-1056133E8303}"/>
              </a:ext>
            </a:extLst>
          </p:cNvPr>
          <p:cNvSpPr>
            <a:spLocks noGrp="1"/>
          </p:cNvSpPr>
          <p:nvPr>
            <p:ph type="dt" sz="half" idx="10"/>
          </p:nvPr>
        </p:nvSpPr>
        <p:spPr/>
        <p:txBody>
          <a:bodyPr/>
          <a:lstStyle/>
          <a:p>
            <a:fld id="{E1EBC49B-30CA-0142-9366-EFD3CD75613C}" type="datetimeFigureOut">
              <a:rPr lang="es-ES_tradnl" smtClean="0"/>
              <a:t>17/01/2023</a:t>
            </a:fld>
            <a:endParaRPr lang="es-ES_tradnl"/>
          </a:p>
        </p:txBody>
      </p:sp>
      <p:sp>
        <p:nvSpPr>
          <p:cNvPr id="5" name="Marcador de pie de página 4">
            <a:extLst>
              <a:ext uri="{FF2B5EF4-FFF2-40B4-BE49-F238E27FC236}">
                <a16:creationId xmlns:a16="http://schemas.microsoft.com/office/drawing/2014/main" id="{14DC9B2E-BD7E-A285-BF10-78B3E40260CC}"/>
              </a:ext>
            </a:extLst>
          </p:cNvPr>
          <p:cNvSpPr>
            <a:spLocks noGrp="1"/>
          </p:cNvSpPr>
          <p:nvPr>
            <p:ph type="ftr" sz="quarter" idx="11"/>
          </p:nvPr>
        </p:nvSpPr>
        <p:spPr/>
        <p:txBody>
          <a:bodyPr/>
          <a:lstStyle/>
          <a:p>
            <a:endParaRPr lang="es-ES_tradnl"/>
          </a:p>
        </p:txBody>
      </p:sp>
      <p:sp>
        <p:nvSpPr>
          <p:cNvPr id="6" name="Marcador de número de diapositiva 5">
            <a:extLst>
              <a:ext uri="{FF2B5EF4-FFF2-40B4-BE49-F238E27FC236}">
                <a16:creationId xmlns:a16="http://schemas.microsoft.com/office/drawing/2014/main" id="{621B52F5-4C8E-F7C1-28D5-BDE4C9491E48}"/>
              </a:ext>
            </a:extLst>
          </p:cNvPr>
          <p:cNvSpPr>
            <a:spLocks noGrp="1"/>
          </p:cNvSpPr>
          <p:nvPr>
            <p:ph type="sldNum" sz="quarter" idx="12"/>
          </p:nvPr>
        </p:nvSpPr>
        <p:spPr/>
        <p:txBody>
          <a:bodyPr/>
          <a:lstStyle/>
          <a:p>
            <a:fld id="{0E6C6ED1-F462-3B4D-87F1-400AF83DBC84}" type="slidenum">
              <a:rPr lang="es-ES_tradnl" smtClean="0"/>
              <a:t>‹Nº›</a:t>
            </a:fld>
            <a:endParaRPr lang="es-ES_tradnl"/>
          </a:p>
        </p:txBody>
      </p:sp>
    </p:spTree>
    <p:extLst>
      <p:ext uri="{BB962C8B-B14F-4D97-AF65-F5344CB8AC3E}">
        <p14:creationId xmlns:p14="http://schemas.microsoft.com/office/powerpoint/2010/main" val="37199658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2DDBCF1-F356-F628-0F06-20EBE9BB051C}"/>
              </a:ext>
            </a:extLst>
          </p:cNvPr>
          <p:cNvSpPr>
            <a:spLocks noGrp="1"/>
          </p:cNvSpPr>
          <p:nvPr>
            <p:ph type="title" orient="vert"/>
          </p:nvPr>
        </p:nvSpPr>
        <p:spPr>
          <a:xfrm>
            <a:off x="8724900" y="365125"/>
            <a:ext cx="2628900" cy="5811838"/>
          </a:xfrm>
        </p:spPr>
        <p:txBody>
          <a:bodyPr vert="eaVert"/>
          <a:lstStyle/>
          <a:p>
            <a:r>
              <a:rPr lang="es-MX"/>
              <a:t>Haz clic para modificar el estilo de título del patrón</a:t>
            </a:r>
            <a:endParaRPr lang="es-ES_tradnl"/>
          </a:p>
        </p:txBody>
      </p:sp>
      <p:sp>
        <p:nvSpPr>
          <p:cNvPr id="3" name="Marcador de texto vertical 2">
            <a:extLst>
              <a:ext uri="{FF2B5EF4-FFF2-40B4-BE49-F238E27FC236}">
                <a16:creationId xmlns:a16="http://schemas.microsoft.com/office/drawing/2014/main" id="{6AB6EBDE-EF83-EA9F-31DB-801D7938E22C}"/>
              </a:ext>
            </a:extLst>
          </p:cNvPr>
          <p:cNvSpPr>
            <a:spLocks noGrp="1"/>
          </p:cNvSpPr>
          <p:nvPr>
            <p:ph type="body" orient="vert" idx="1"/>
          </p:nvPr>
        </p:nvSpPr>
        <p:spPr>
          <a:xfrm>
            <a:off x="838200" y="365125"/>
            <a:ext cx="7734300" cy="5811838"/>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fecha 3">
            <a:extLst>
              <a:ext uri="{FF2B5EF4-FFF2-40B4-BE49-F238E27FC236}">
                <a16:creationId xmlns:a16="http://schemas.microsoft.com/office/drawing/2014/main" id="{8BC12EE6-F993-4615-82D0-8A13D7BDB834}"/>
              </a:ext>
            </a:extLst>
          </p:cNvPr>
          <p:cNvSpPr>
            <a:spLocks noGrp="1"/>
          </p:cNvSpPr>
          <p:nvPr>
            <p:ph type="dt" sz="half" idx="10"/>
          </p:nvPr>
        </p:nvSpPr>
        <p:spPr/>
        <p:txBody>
          <a:bodyPr/>
          <a:lstStyle/>
          <a:p>
            <a:fld id="{E1EBC49B-30CA-0142-9366-EFD3CD75613C}" type="datetimeFigureOut">
              <a:rPr lang="es-ES_tradnl" smtClean="0"/>
              <a:t>17/01/2023</a:t>
            </a:fld>
            <a:endParaRPr lang="es-ES_tradnl"/>
          </a:p>
        </p:txBody>
      </p:sp>
      <p:sp>
        <p:nvSpPr>
          <p:cNvPr id="5" name="Marcador de pie de página 4">
            <a:extLst>
              <a:ext uri="{FF2B5EF4-FFF2-40B4-BE49-F238E27FC236}">
                <a16:creationId xmlns:a16="http://schemas.microsoft.com/office/drawing/2014/main" id="{EBBCFF93-D14E-94BB-FDE2-A321D5E76667}"/>
              </a:ext>
            </a:extLst>
          </p:cNvPr>
          <p:cNvSpPr>
            <a:spLocks noGrp="1"/>
          </p:cNvSpPr>
          <p:nvPr>
            <p:ph type="ftr" sz="quarter" idx="11"/>
          </p:nvPr>
        </p:nvSpPr>
        <p:spPr/>
        <p:txBody>
          <a:bodyPr/>
          <a:lstStyle/>
          <a:p>
            <a:endParaRPr lang="es-ES_tradnl"/>
          </a:p>
        </p:txBody>
      </p:sp>
      <p:sp>
        <p:nvSpPr>
          <p:cNvPr id="6" name="Marcador de número de diapositiva 5">
            <a:extLst>
              <a:ext uri="{FF2B5EF4-FFF2-40B4-BE49-F238E27FC236}">
                <a16:creationId xmlns:a16="http://schemas.microsoft.com/office/drawing/2014/main" id="{E9DF95EB-7930-B4A3-E784-421B422E99B1}"/>
              </a:ext>
            </a:extLst>
          </p:cNvPr>
          <p:cNvSpPr>
            <a:spLocks noGrp="1"/>
          </p:cNvSpPr>
          <p:nvPr>
            <p:ph type="sldNum" sz="quarter" idx="12"/>
          </p:nvPr>
        </p:nvSpPr>
        <p:spPr/>
        <p:txBody>
          <a:bodyPr/>
          <a:lstStyle/>
          <a:p>
            <a:fld id="{0E6C6ED1-F462-3B4D-87F1-400AF83DBC84}" type="slidenum">
              <a:rPr lang="es-ES_tradnl" smtClean="0"/>
              <a:t>‹Nº›</a:t>
            </a:fld>
            <a:endParaRPr lang="es-ES_tradnl"/>
          </a:p>
        </p:txBody>
      </p:sp>
    </p:spTree>
    <p:extLst>
      <p:ext uri="{BB962C8B-B14F-4D97-AF65-F5344CB8AC3E}">
        <p14:creationId xmlns:p14="http://schemas.microsoft.com/office/powerpoint/2010/main" val="1708501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33079EA-6315-2393-2643-4C4DAB00ED7C}"/>
              </a:ext>
            </a:extLst>
          </p:cNvPr>
          <p:cNvSpPr>
            <a:spLocks noGrp="1"/>
          </p:cNvSpPr>
          <p:nvPr>
            <p:ph type="title"/>
          </p:nvPr>
        </p:nvSpPr>
        <p:spPr/>
        <p:txBody>
          <a:bodyPr/>
          <a:lstStyle/>
          <a:p>
            <a:r>
              <a:rPr lang="es-MX"/>
              <a:t>Haz clic para modificar el estilo de título del patrón</a:t>
            </a:r>
            <a:endParaRPr lang="es-ES_tradnl"/>
          </a:p>
        </p:txBody>
      </p:sp>
      <p:sp>
        <p:nvSpPr>
          <p:cNvPr id="3" name="Marcador de contenido 2">
            <a:extLst>
              <a:ext uri="{FF2B5EF4-FFF2-40B4-BE49-F238E27FC236}">
                <a16:creationId xmlns:a16="http://schemas.microsoft.com/office/drawing/2014/main" id="{BD582A8B-AEEB-D68B-10D1-5433D9B15020}"/>
              </a:ext>
            </a:extLst>
          </p:cNvPr>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fecha 3">
            <a:extLst>
              <a:ext uri="{FF2B5EF4-FFF2-40B4-BE49-F238E27FC236}">
                <a16:creationId xmlns:a16="http://schemas.microsoft.com/office/drawing/2014/main" id="{70D848C9-E04B-6CFB-3A41-8DCF7F6B873F}"/>
              </a:ext>
            </a:extLst>
          </p:cNvPr>
          <p:cNvSpPr>
            <a:spLocks noGrp="1"/>
          </p:cNvSpPr>
          <p:nvPr>
            <p:ph type="dt" sz="half" idx="10"/>
          </p:nvPr>
        </p:nvSpPr>
        <p:spPr/>
        <p:txBody>
          <a:bodyPr/>
          <a:lstStyle/>
          <a:p>
            <a:fld id="{E1EBC49B-30CA-0142-9366-EFD3CD75613C}" type="datetimeFigureOut">
              <a:rPr lang="es-ES_tradnl" smtClean="0"/>
              <a:t>17/01/2023</a:t>
            </a:fld>
            <a:endParaRPr lang="es-ES_tradnl"/>
          </a:p>
        </p:txBody>
      </p:sp>
      <p:sp>
        <p:nvSpPr>
          <p:cNvPr id="5" name="Marcador de pie de página 4">
            <a:extLst>
              <a:ext uri="{FF2B5EF4-FFF2-40B4-BE49-F238E27FC236}">
                <a16:creationId xmlns:a16="http://schemas.microsoft.com/office/drawing/2014/main" id="{E58D3DFF-D471-235B-A9F1-7F675774B12A}"/>
              </a:ext>
            </a:extLst>
          </p:cNvPr>
          <p:cNvSpPr>
            <a:spLocks noGrp="1"/>
          </p:cNvSpPr>
          <p:nvPr>
            <p:ph type="ftr" sz="quarter" idx="11"/>
          </p:nvPr>
        </p:nvSpPr>
        <p:spPr/>
        <p:txBody>
          <a:bodyPr/>
          <a:lstStyle/>
          <a:p>
            <a:endParaRPr lang="es-ES_tradnl"/>
          </a:p>
        </p:txBody>
      </p:sp>
      <p:sp>
        <p:nvSpPr>
          <p:cNvPr id="6" name="Marcador de número de diapositiva 5">
            <a:extLst>
              <a:ext uri="{FF2B5EF4-FFF2-40B4-BE49-F238E27FC236}">
                <a16:creationId xmlns:a16="http://schemas.microsoft.com/office/drawing/2014/main" id="{7E53A3AC-A88C-17BA-30AE-0E465425DA49}"/>
              </a:ext>
            </a:extLst>
          </p:cNvPr>
          <p:cNvSpPr>
            <a:spLocks noGrp="1"/>
          </p:cNvSpPr>
          <p:nvPr>
            <p:ph type="sldNum" sz="quarter" idx="12"/>
          </p:nvPr>
        </p:nvSpPr>
        <p:spPr/>
        <p:txBody>
          <a:bodyPr/>
          <a:lstStyle/>
          <a:p>
            <a:fld id="{0E6C6ED1-F462-3B4D-87F1-400AF83DBC84}" type="slidenum">
              <a:rPr lang="es-ES_tradnl" smtClean="0"/>
              <a:t>‹Nº›</a:t>
            </a:fld>
            <a:endParaRPr lang="es-ES_tradnl"/>
          </a:p>
        </p:txBody>
      </p:sp>
    </p:spTree>
    <p:extLst>
      <p:ext uri="{BB962C8B-B14F-4D97-AF65-F5344CB8AC3E}">
        <p14:creationId xmlns:p14="http://schemas.microsoft.com/office/powerpoint/2010/main" val="20672178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34CA40-2EEF-33DB-C64C-234D9BCEDB2B}"/>
              </a:ext>
            </a:extLst>
          </p:cNvPr>
          <p:cNvSpPr>
            <a:spLocks noGrp="1"/>
          </p:cNvSpPr>
          <p:nvPr>
            <p:ph type="title"/>
          </p:nvPr>
        </p:nvSpPr>
        <p:spPr>
          <a:xfrm>
            <a:off x="831850" y="1709738"/>
            <a:ext cx="10515600" cy="2852737"/>
          </a:xfrm>
        </p:spPr>
        <p:txBody>
          <a:bodyPr anchor="b"/>
          <a:lstStyle>
            <a:lvl1pPr>
              <a:defRPr sz="6000"/>
            </a:lvl1pPr>
          </a:lstStyle>
          <a:p>
            <a:r>
              <a:rPr lang="es-MX"/>
              <a:t>Haz clic para modificar el estilo de título del patrón</a:t>
            </a:r>
            <a:endParaRPr lang="es-ES_tradnl"/>
          </a:p>
        </p:txBody>
      </p:sp>
      <p:sp>
        <p:nvSpPr>
          <p:cNvPr id="3" name="Marcador de texto 2">
            <a:extLst>
              <a:ext uri="{FF2B5EF4-FFF2-40B4-BE49-F238E27FC236}">
                <a16:creationId xmlns:a16="http://schemas.microsoft.com/office/drawing/2014/main" id="{96EF23BC-D06C-DD3B-D9BC-5D6B0B20E9B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Haga clic para modificar los estilos de texto del patrón</a:t>
            </a:r>
          </a:p>
        </p:txBody>
      </p:sp>
      <p:sp>
        <p:nvSpPr>
          <p:cNvPr id="4" name="Marcador de fecha 3">
            <a:extLst>
              <a:ext uri="{FF2B5EF4-FFF2-40B4-BE49-F238E27FC236}">
                <a16:creationId xmlns:a16="http://schemas.microsoft.com/office/drawing/2014/main" id="{8033151B-2D2D-0139-127B-7415BD025ADD}"/>
              </a:ext>
            </a:extLst>
          </p:cNvPr>
          <p:cNvSpPr>
            <a:spLocks noGrp="1"/>
          </p:cNvSpPr>
          <p:nvPr>
            <p:ph type="dt" sz="half" idx="10"/>
          </p:nvPr>
        </p:nvSpPr>
        <p:spPr/>
        <p:txBody>
          <a:bodyPr/>
          <a:lstStyle/>
          <a:p>
            <a:fld id="{E1EBC49B-30CA-0142-9366-EFD3CD75613C}" type="datetimeFigureOut">
              <a:rPr lang="es-ES_tradnl" smtClean="0"/>
              <a:t>17/01/2023</a:t>
            </a:fld>
            <a:endParaRPr lang="es-ES_tradnl"/>
          </a:p>
        </p:txBody>
      </p:sp>
      <p:sp>
        <p:nvSpPr>
          <p:cNvPr id="5" name="Marcador de pie de página 4">
            <a:extLst>
              <a:ext uri="{FF2B5EF4-FFF2-40B4-BE49-F238E27FC236}">
                <a16:creationId xmlns:a16="http://schemas.microsoft.com/office/drawing/2014/main" id="{DB1106C3-C3B4-E22C-23A9-BC0692A51769}"/>
              </a:ext>
            </a:extLst>
          </p:cNvPr>
          <p:cNvSpPr>
            <a:spLocks noGrp="1"/>
          </p:cNvSpPr>
          <p:nvPr>
            <p:ph type="ftr" sz="quarter" idx="11"/>
          </p:nvPr>
        </p:nvSpPr>
        <p:spPr/>
        <p:txBody>
          <a:bodyPr/>
          <a:lstStyle/>
          <a:p>
            <a:endParaRPr lang="es-ES_tradnl"/>
          </a:p>
        </p:txBody>
      </p:sp>
      <p:sp>
        <p:nvSpPr>
          <p:cNvPr id="6" name="Marcador de número de diapositiva 5">
            <a:extLst>
              <a:ext uri="{FF2B5EF4-FFF2-40B4-BE49-F238E27FC236}">
                <a16:creationId xmlns:a16="http://schemas.microsoft.com/office/drawing/2014/main" id="{CDD51DC5-223C-D9F7-DA58-E5679570AE86}"/>
              </a:ext>
            </a:extLst>
          </p:cNvPr>
          <p:cNvSpPr>
            <a:spLocks noGrp="1"/>
          </p:cNvSpPr>
          <p:nvPr>
            <p:ph type="sldNum" sz="quarter" idx="12"/>
          </p:nvPr>
        </p:nvSpPr>
        <p:spPr/>
        <p:txBody>
          <a:bodyPr/>
          <a:lstStyle/>
          <a:p>
            <a:fld id="{0E6C6ED1-F462-3B4D-87F1-400AF83DBC84}" type="slidenum">
              <a:rPr lang="es-ES_tradnl" smtClean="0"/>
              <a:t>‹Nº›</a:t>
            </a:fld>
            <a:endParaRPr lang="es-ES_tradnl"/>
          </a:p>
        </p:txBody>
      </p:sp>
    </p:spTree>
    <p:extLst>
      <p:ext uri="{BB962C8B-B14F-4D97-AF65-F5344CB8AC3E}">
        <p14:creationId xmlns:p14="http://schemas.microsoft.com/office/powerpoint/2010/main" val="2225785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3193A2-C284-026E-B0A7-A4B1021F3D57}"/>
              </a:ext>
            </a:extLst>
          </p:cNvPr>
          <p:cNvSpPr>
            <a:spLocks noGrp="1"/>
          </p:cNvSpPr>
          <p:nvPr>
            <p:ph type="title"/>
          </p:nvPr>
        </p:nvSpPr>
        <p:spPr/>
        <p:txBody>
          <a:bodyPr/>
          <a:lstStyle/>
          <a:p>
            <a:r>
              <a:rPr lang="es-MX"/>
              <a:t>Haz clic para modificar el estilo de título del patrón</a:t>
            </a:r>
            <a:endParaRPr lang="es-ES_tradnl"/>
          </a:p>
        </p:txBody>
      </p:sp>
      <p:sp>
        <p:nvSpPr>
          <p:cNvPr id="3" name="Marcador de contenido 2">
            <a:extLst>
              <a:ext uri="{FF2B5EF4-FFF2-40B4-BE49-F238E27FC236}">
                <a16:creationId xmlns:a16="http://schemas.microsoft.com/office/drawing/2014/main" id="{F2501987-85EA-C17F-7012-7FC1F6A69AFF}"/>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contenido 3">
            <a:extLst>
              <a:ext uri="{FF2B5EF4-FFF2-40B4-BE49-F238E27FC236}">
                <a16:creationId xmlns:a16="http://schemas.microsoft.com/office/drawing/2014/main" id="{30E3A38A-66BA-6AF3-3056-FEAFBE355CC8}"/>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5" name="Marcador de fecha 4">
            <a:extLst>
              <a:ext uri="{FF2B5EF4-FFF2-40B4-BE49-F238E27FC236}">
                <a16:creationId xmlns:a16="http://schemas.microsoft.com/office/drawing/2014/main" id="{E9C4C026-5012-4BAA-69BF-67BB9986E3F3}"/>
              </a:ext>
            </a:extLst>
          </p:cNvPr>
          <p:cNvSpPr>
            <a:spLocks noGrp="1"/>
          </p:cNvSpPr>
          <p:nvPr>
            <p:ph type="dt" sz="half" idx="10"/>
          </p:nvPr>
        </p:nvSpPr>
        <p:spPr/>
        <p:txBody>
          <a:bodyPr/>
          <a:lstStyle/>
          <a:p>
            <a:fld id="{E1EBC49B-30CA-0142-9366-EFD3CD75613C}" type="datetimeFigureOut">
              <a:rPr lang="es-ES_tradnl" smtClean="0"/>
              <a:t>17/01/2023</a:t>
            </a:fld>
            <a:endParaRPr lang="es-ES_tradnl"/>
          </a:p>
        </p:txBody>
      </p:sp>
      <p:sp>
        <p:nvSpPr>
          <p:cNvPr id="6" name="Marcador de pie de página 5">
            <a:extLst>
              <a:ext uri="{FF2B5EF4-FFF2-40B4-BE49-F238E27FC236}">
                <a16:creationId xmlns:a16="http://schemas.microsoft.com/office/drawing/2014/main" id="{06BB4F14-75B9-7D13-8A37-D99CEF02DA0B}"/>
              </a:ext>
            </a:extLst>
          </p:cNvPr>
          <p:cNvSpPr>
            <a:spLocks noGrp="1"/>
          </p:cNvSpPr>
          <p:nvPr>
            <p:ph type="ftr" sz="quarter" idx="11"/>
          </p:nvPr>
        </p:nvSpPr>
        <p:spPr/>
        <p:txBody>
          <a:bodyPr/>
          <a:lstStyle/>
          <a:p>
            <a:endParaRPr lang="es-ES_tradnl"/>
          </a:p>
        </p:txBody>
      </p:sp>
      <p:sp>
        <p:nvSpPr>
          <p:cNvPr id="7" name="Marcador de número de diapositiva 6">
            <a:extLst>
              <a:ext uri="{FF2B5EF4-FFF2-40B4-BE49-F238E27FC236}">
                <a16:creationId xmlns:a16="http://schemas.microsoft.com/office/drawing/2014/main" id="{E12E3D87-5862-643D-B6B4-00721BEC336F}"/>
              </a:ext>
            </a:extLst>
          </p:cNvPr>
          <p:cNvSpPr>
            <a:spLocks noGrp="1"/>
          </p:cNvSpPr>
          <p:nvPr>
            <p:ph type="sldNum" sz="quarter" idx="12"/>
          </p:nvPr>
        </p:nvSpPr>
        <p:spPr/>
        <p:txBody>
          <a:bodyPr/>
          <a:lstStyle/>
          <a:p>
            <a:fld id="{0E6C6ED1-F462-3B4D-87F1-400AF83DBC84}" type="slidenum">
              <a:rPr lang="es-ES_tradnl" smtClean="0"/>
              <a:t>‹Nº›</a:t>
            </a:fld>
            <a:endParaRPr lang="es-ES_tradnl"/>
          </a:p>
        </p:txBody>
      </p:sp>
    </p:spTree>
    <p:extLst>
      <p:ext uri="{BB962C8B-B14F-4D97-AF65-F5344CB8AC3E}">
        <p14:creationId xmlns:p14="http://schemas.microsoft.com/office/powerpoint/2010/main" val="1212215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C45C28-F8B6-DF8B-B9C9-D107D4966245}"/>
              </a:ext>
            </a:extLst>
          </p:cNvPr>
          <p:cNvSpPr>
            <a:spLocks noGrp="1"/>
          </p:cNvSpPr>
          <p:nvPr>
            <p:ph type="title"/>
          </p:nvPr>
        </p:nvSpPr>
        <p:spPr>
          <a:xfrm>
            <a:off x="839788" y="365125"/>
            <a:ext cx="10515600" cy="1325563"/>
          </a:xfrm>
        </p:spPr>
        <p:txBody>
          <a:bodyPr/>
          <a:lstStyle/>
          <a:p>
            <a:r>
              <a:rPr lang="es-MX"/>
              <a:t>Haz clic para modificar el estilo de título del patrón</a:t>
            </a:r>
            <a:endParaRPr lang="es-ES_tradnl"/>
          </a:p>
        </p:txBody>
      </p:sp>
      <p:sp>
        <p:nvSpPr>
          <p:cNvPr id="3" name="Marcador de texto 2">
            <a:extLst>
              <a:ext uri="{FF2B5EF4-FFF2-40B4-BE49-F238E27FC236}">
                <a16:creationId xmlns:a16="http://schemas.microsoft.com/office/drawing/2014/main" id="{B827DD03-E627-DEAE-335F-BD606E83FB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Marcador de contenido 3">
            <a:extLst>
              <a:ext uri="{FF2B5EF4-FFF2-40B4-BE49-F238E27FC236}">
                <a16:creationId xmlns:a16="http://schemas.microsoft.com/office/drawing/2014/main" id="{8903B4C5-8732-4AD9-7A5C-C2650D74D5DE}"/>
              </a:ext>
            </a:extLst>
          </p:cNvPr>
          <p:cNvSpPr>
            <a:spLocks noGrp="1"/>
          </p:cNvSpPr>
          <p:nvPr>
            <p:ph sz="half" idx="2"/>
          </p:nvPr>
        </p:nvSpPr>
        <p:spPr>
          <a:xfrm>
            <a:off x="839788" y="2505075"/>
            <a:ext cx="5157787"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5" name="Marcador de texto 4">
            <a:extLst>
              <a:ext uri="{FF2B5EF4-FFF2-40B4-BE49-F238E27FC236}">
                <a16:creationId xmlns:a16="http://schemas.microsoft.com/office/drawing/2014/main" id="{A1EAF2DD-2825-FBF3-27B4-E1322A2093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Marcador de contenido 5">
            <a:extLst>
              <a:ext uri="{FF2B5EF4-FFF2-40B4-BE49-F238E27FC236}">
                <a16:creationId xmlns:a16="http://schemas.microsoft.com/office/drawing/2014/main" id="{6E204652-AD3F-D7AC-57A0-2F2B7B5022B8}"/>
              </a:ext>
            </a:extLst>
          </p:cNvPr>
          <p:cNvSpPr>
            <a:spLocks noGrp="1"/>
          </p:cNvSpPr>
          <p:nvPr>
            <p:ph sz="quarter" idx="4"/>
          </p:nvPr>
        </p:nvSpPr>
        <p:spPr>
          <a:xfrm>
            <a:off x="6172200" y="2505075"/>
            <a:ext cx="5183188"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7" name="Marcador de fecha 6">
            <a:extLst>
              <a:ext uri="{FF2B5EF4-FFF2-40B4-BE49-F238E27FC236}">
                <a16:creationId xmlns:a16="http://schemas.microsoft.com/office/drawing/2014/main" id="{7987263D-6DB2-A86F-6AFA-306E5A65FDE7}"/>
              </a:ext>
            </a:extLst>
          </p:cNvPr>
          <p:cNvSpPr>
            <a:spLocks noGrp="1"/>
          </p:cNvSpPr>
          <p:nvPr>
            <p:ph type="dt" sz="half" idx="10"/>
          </p:nvPr>
        </p:nvSpPr>
        <p:spPr/>
        <p:txBody>
          <a:bodyPr/>
          <a:lstStyle/>
          <a:p>
            <a:fld id="{E1EBC49B-30CA-0142-9366-EFD3CD75613C}" type="datetimeFigureOut">
              <a:rPr lang="es-ES_tradnl" smtClean="0"/>
              <a:t>17/01/2023</a:t>
            </a:fld>
            <a:endParaRPr lang="es-ES_tradnl"/>
          </a:p>
        </p:txBody>
      </p:sp>
      <p:sp>
        <p:nvSpPr>
          <p:cNvPr id="8" name="Marcador de pie de página 7">
            <a:extLst>
              <a:ext uri="{FF2B5EF4-FFF2-40B4-BE49-F238E27FC236}">
                <a16:creationId xmlns:a16="http://schemas.microsoft.com/office/drawing/2014/main" id="{BBFA1597-CDD1-7CBC-593A-E0C2915D1868}"/>
              </a:ext>
            </a:extLst>
          </p:cNvPr>
          <p:cNvSpPr>
            <a:spLocks noGrp="1"/>
          </p:cNvSpPr>
          <p:nvPr>
            <p:ph type="ftr" sz="quarter" idx="11"/>
          </p:nvPr>
        </p:nvSpPr>
        <p:spPr/>
        <p:txBody>
          <a:bodyPr/>
          <a:lstStyle/>
          <a:p>
            <a:endParaRPr lang="es-ES_tradnl"/>
          </a:p>
        </p:txBody>
      </p:sp>
      <p:sp>
        <p:nvSpPr>
          <p:cNvPr id="9" name="Marcador de número de diapositiva 8">
            <a:extLst>
              <a:ext uri="{FF2B5EF4-FFF2-40B4-BE49-F238E27FC236}">
                <a16:creationId xmlns:a16="http://schemas.microsoft.com/office/drawing/2014/main" id="{72EBE9FF-A467-5B72-BB0A-2D09B9CF54D5}"/>
              </a:ext>
            </a:extLst>
          </p:cNvPr>
          <p:cNvSpPr>
            <a:spLocks noGrp="1"/>
          </p:cNvSpPr>
          <p:nvPr>
            <p:ph type="sldNum" sz="quarter" idx="12"/>
          </p:nvPr>
        </p:nvSpPr>
        <p:spPr/>
        <p:txBody>
          <a:bodyPr/>
          <a:lstStyle/>
          <a:p>
            <a:fld id="{0E6C6ED1-F462-3B4D-87F1-400AF83DBC84}" type="slidenum">
              <a:rPr lang="es-ES_tradnl" smtClean="0"/>
              <a:t>‹Nº›</a:t>
            </a:fld>
            <a:endParaRPr lang="es-ES_tradnl"/>
          </a:p>
        </p:txBody>
      </p:sp>
    </p:spTree>
    <p:extLst>
      <p:ext uri="{BB962C8B-B14F-4D97-AF65-F5344CB8AC3E}">
        <p14:creationId xmlns:p14="http://schemas.microsoft.com/office/powerpoint/2010/main" val="137875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4A53F2-5FC7-A77D-ED56-F350832D2A37}"/>
              </a:ext>
            </a:extLst>
          </p:cNvPr>
          <p:cNvSpPr>
            <a:spLocks noGrp="1"/>
          </p:cNvSpPr>
          <p:nvPr>
            <p:ph type="title"/>
          </p:nvPr>
        </p:nvSpPr>
        <p:spPr/>
        <p:txBody>
          <a:bodyPr/>
          <a:lstStyle/>
          <a:p>
            <a:r>
              <a:rPr lang="es-MX"/>
              <a:t>Haz clic para modificar el estilo de título del patrón</a:t>
            </a:r>
            <a:endParaRPr lang="es-ES_tradnl"/>
          </a:p>
        </p:txBody>
      </p:sp>
      <p:sp>
        <p:nvSpPr>
          <p:cNvPr id="3" name="Marcador de fecha 2">
            <a:extLst>
              <a:ext uri="{FF2B5EF4-FFF2-40B4-BE49-F238E27FC236}">
                <a16:creationId xmlns:a16="http://schemas.microsoft.com/office/drawing/2014/main" id="{1A71E243-2B8B-CE3B-DE27-EC58F6FD511E}"/>
              </a:ext>
            </a:extLst>
          </p:cNvPr>
          <p:cNvSpPr>
            <a:spLocks noGrp="1"/>
          </p:cNvSpPr>
          <p:nvPr>
            <p:ph type="dt" sz="half" idx="10"/>
          </p:nvPr>
        </p:nvSpPr>
        <p:spPr/>
        <p:txBody>
          <a:bodyPr/>
          <a:lstStyle/>
          <a:p>
            <a:fld id="{E1EBC49B-30CA-0142-9366-EFD3CD75613C}" type="datetimeFigureOut">
              <a:rPr lang="es-ES_tradnl" smtClean="0"/>
              <a:t>17/01/2023</a:t>
            </a:fld>
            <a:endParaRPr lang="es-ES_tradnl"/>
          </a:p>
        </p:txBody>
      </p:sp>
      <p:sp>
        <p:nvSpPr>
          <p:cNvPr id="4" name="Marcador de pie de página 3">
            <a:extLst>
              <a:ext uri="{FF2B5EF4-FFF2-40B4-BE49-F238E27FC236}">
                <a16:creationId xmlns:a16="http://schemas.microsoft.com/office/drawing/2014/main" id="{744B2561-4917-F6FF-76FD-A1C3272F21A7}"/>
              </a:ext>
            </a:extLst>
          </p:cNvPr>
          <p:cNvSpPr>
            <a:spLocks noGrp="1"/>
          </p:cNvSpPr>
          <p:nvPr>
            <p:ph type="ftr" sz="quarter" idx="11"/>
          </p:nvPr>
        </p:nvSpPr>
        <p:spPr/>
        <p:txBody>
          <a:bodyPr/>
          <a:lstStyle/>
          <a:p>
            <a:endParaRPr lang="es-ES_tradnl"/>
          </a:p>
        </p:txBody>
      </p:sp>
      <p:sp>
        <p:nvSpPr>
          <p:cNvPr id="5" name="Marcador de número de diapositiva 4">
            <a:extLst>
              <a:ext uri="{FF2B5EF4-FFF2-40B4-BE49-F238E27FC236}">
                <a16:creationId xmlns:a16="http://schemas.microsoft.com/office/drawing/2014/main" id="{D9750C03-D915-29AE-C7CF-03079C459CFB}"/>
              </a:ext>
            </a:extLst>
          </p:cNvPr>
          <p:cNvSpPr>
            <a:spLocks noGrp="1"/>
          </p:cNvSpPr>
          <p:nvPr>
            <p:ph type="sldNum" sz="quarter" idx="12"/>
          </p:nvPr>
        </p:nvSpPr>
        <p:spPr/>
        <p:txBody>
          <a:bodyPr/>
          <a:lstStyle/>
          <a:p>
            <a:fld id="{0E6C6ED1-F462-3B4D-87F1-400AF83DBC84}" type="slidenum">
              <a:rPr lang="es-ES_tradnl" smtClean="0"/>
              <a:t>‹Nº›</a:t>
            </a:fld>
            <a:endParaRPr lang="es-ES_tradnl"/>
          </a:p>
        </p:txBody>
      </p:sp>
    </p:spTree>
    <p:extLst>
      <p:ext uri="{BB962C8B-B14F-4D97-AF65-F5344CB8AC3E}">
        <p14:creationId xmlns:p14="http://schemas.microsoft.com/office/powerpoint/2010/main" val="1337477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F683C9B1-05A9-CF4D-BCB9-DD1C777129BB}"/>
              </a:ext>
            </a:extLst>
          </p:cNvPr>
          <p:cNvSpPr>
            <a:spLocks noGrp="1"/>
          </p:cNvSpPr>
          <p:nvPr>
            <p:ph type="dt" sz="half" idx="10"/>
          </p:nvPr>
        </p:nvSpPr>
        <p:spPr/>
        <p:txBody>
          <a:bodyPr/>
          <a:lstStyle/>
          <a:p>
            <a:fld id="{E1EBC49B-30CA-0142-9366-EFD3CD75613C}" type="datetimeFigureOut">
              <a:rPr lang="es-ES_tradnl" smtClean="0"/>
              <a:t>17/01/2023</a:t>
            </a:fld>
            <a:endParaRPr lang="es-ES_tradnl"/>
          </a:p>
        </p:txBody>
      </p:sp>
      <p:sp>
        <p:nvSpPr>
          <p:cNvPr id="3" name="Marcador de pie de página 2">
            <a:extLst>
              <a:ext uri="{FF2B5EF4-FFF2-40B4-BE49-F238E27FC236}">
                <a16:creationId xmlns:a16="http://schemas.microsoft.com/office/drawing/2014/main" id="{B7D6B56F-BF88-7F28-EC1B-F1A0A17EC3F7}"/>
              </a:ext>
            </a:extLst>
          </p:cNvPr>
          <p:cNvSpPr>
            <a:spLocks noGrp="1"/>
          </p:cNvSpPr>
          <p:nvPr>
            <p:ph type="ftr" sz="quarter" idx="11"/>
          </p:nvPr>
        </p:nvSpPr>
        <p:spPr/>
        <p:txBody>
          <a:bodyPr/>
          <a:lstStyle/>
          <a:p>
            <a:endParaRPr lang="es-ES_tradnl"/>
          </a:p>
        </p:txBody>
      </p:sp>
      <p:sp>
        <p:nvSpPr>
          <p:cNvPr id="4" name="Marcador de número de diapositiva 3">
            <a:extLst>
              <a:ext uri="{FF2B5EF4-FFF2-40B4-BE49-F238E27FC236}">
                <a16:creationId xmlns:a16="http://schemas.microsoft.com/office/drawing/2014/main" id="{24C190A4-0051-BF5C-1B0C-4B5881F09D62}"/>
              </a:ext>
            </a:extLst>
          </p:cNvPr>
          <p:cNvSpPr>
            <a:spLocks noGrp="1"/>
          </p:cNvSpPr>
          <p:nvPr>
            <p:ph type="sldNum" sz="quarter" idx="12"/>
          </p:nvPr>
        </p:nvSpPr>
        <p:spPr/>
        <p:txBody>
          <a:bodyPr/>
          <a:lstStyle/>
          <a:p>
            <a:fld id="{0E6C6ED1-F462-3B4D-87F1-400AF83DBC84}" type="slidenum">
              <a:rPr lang="es-ES_tradnl" smtClean="0"/>
              <a:t>‹Nº›</a:t>
            </a:fld>
            <a:endParaRPr lang="es-ES_tradnl"/>
          </a:p>
        </p:txBody>
      </p:sp>
    </p:spTree>
    <p:extLst>
      <p:ext uri="{BB962C8B-B14F-4D97-AF65-F5344CB8AC3E}">
        <p14:creationId xmlns:p14="http://schemas.microsoft.com/office/powerpoint/2010/main" val="2880080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C87D3D-4C3B-9663-3D35-573E04462374}"/>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ES_tradnl"/>
          </a:p>
        </p:txBody>
      </p:sp>
      <p:sp>
        <p:nvSpPr>
          <p:cNvPr id="3" name="Marcador de contenido 2">
            <a:extLst>
              <a:ext uri="{FF2B5EF4-FFF2-40B4-BE49-F238E27FC236}">
                <a16:creationId xmlns:a16="http://schemas.microsoft.com/office/drawing/2014/main" id="{2D43731A-8B25-E4D9-78BD-BC36622FCB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texto 3">
            <a:extLst>
              <a:ext uri="{FF2B5EF4-FFF2-40B4-BE49-F238E27FC236}">
                <a16:creationId xmlns:a16="http://schemas.microsoft.com/office/drawing/2014/main" id="{7A31FD1D-66FF-6882-A2DC-19FBC8EC03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4590B495-526C-991A-66E8-89E21C95B742}"/>
              </a:ext>
            </a:extLst>
          </p:cNvPr>
          <p:cNvSpPr>
            <a:spLocks noGrp="1"/>
          </p:cNvSpPr>
          <p:nvPr>
            <p:ph type="dt" sz="half" idx="10"/>
          </p:nvPr>
        </p:nvSpPr>
        <p:spPr/>
        <p:txBody>
          <a:bodyPr/>
          <a:lstStyle/>
          <a:p>
            <a:fld id="{E1EBC49B-30CA-0142-9366-EFD3CD75613C}" type="datetimeFigureOut">
              <a:rPr lang="es-ES_tradnl" smtClean="0"/>
              <a:t>17/01/2023</a:t>
            </a:fld>
            <a:endParaRPr lang="es-ES_tradnl"/>
          </a:p>
        </p:txBody>
      </p:sp>
      <p:sp>
        <p:nvSpPr>
          <p:cNvPr id="6" name="Marcador de pie de página 5">
            <a:extLst>
              <a:ext uri="{FF2B5EF4-FFF2-40B4-BE49-F238E27FC236}">
                <a16:creationId xmlns:a16="http://schemas.microsoft.com/office/drawing/2014/main" id="{2E487EF8-97A3-DB39-568E-EB3EDF1D073E}"/>
              </a:ext>
            </a:extLst>
          </p:cNvPr>
          <p:cNvSpPr>
            <a:spLocks noGrp="1"/>
          </p:cNvSpPr>
          <p:nvPr>
            <p:ph type="ftr" sz="quarter" idx="11"/>
          </p:nvPr>
        </p:nvSpPr>
        <p:spPr/>
        <p:txBody>
          <a:bodyPr/>
          <a:lstStyle/>
          <a:p>
            <a:endParaRPr lang="es-ES_tradnl"/>
          </a:p>
        </p:txBody>
      </p:sp>
      <p:sp>
        <p:nvSpPr>
          <p:cNvPr id="7" name="Marcador de número de diapositiva 6">
            <a:extLst>
              <a:ext uri="{FF2B5EF4-FFF2-40B4-BE49-F238E27FC236}">
                <a16:creationId xmlns:a16="http://schemas.microsoft.com/office/drawing/2014/main" id="{630A9945-0375-3462-2B60-F2D1D0BC1F07}"/>
              </a:ext>
            </a:extLst>
          </p:cNvPr>
          <p:cNvSpPr>
            <a:spLocks noGrp="1"/>
          </p:cNvSpPr>
          <p:nvPr>
            <p:ph type="sldNum" sz="quarter" idx="12"/>
          </p:nvPr>
        </p:nvSpPr>
        <p:spPr/>
        <p:txBody>
          <a:bodyPr/>
          <a:lstStyle/>
          <a:p>
            <a:fld id="{0E6C6ED1-F462-3B4D-87F1-400AF83DBC84}" type="slidenum">
              <a:rPr lang="es-ES_tradnl" smtClean="0"/>
              <a:t>‹Nº›</a:t>
            </a:fld>
            <a:endParaRPr lang="es-ES_tradnl"/>
          </a:p>
        </p:txBody>
      </p:sp>
    </p:spTree>
    <p:extLst>
      <p:ext uri="{BB962C8B-B14F-4D97-AF65-F5344CB8AC3E}">
        <p14:creationId xmlns:p14="http://schemas.microsoft.com/office/powerpoint/2010/main" val="1854672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D354C14-0785-37BE-CE75-53E22EE48974}"/>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ES_tradnl"/>
          </a:p>
        </p:txBody>
      </p:sp>
      <p:sp>
        <p:nvSpPr>
          <p:cNvPr id="3" name="Marcador de posición de imagen 2">
            <a:extLst>
              <a:ext uri="{FF2B5EF4-FFF2-40B4-BE49-F238E27FC236}">
                <a16:creationId xmlns:a16="http://schemas.microsoft.com/office/drawing/2014/main" id="{DB865BAD-2301-A1DB-5B08-238E2A53A0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a:extLst>
              <a:ext uri="{FF2B5EF4-FFF2-40B4-BE49-F238E27FC236}">
                <a16:creationId xmlns:a16="http://schemas.microsoft.com/office/drawing/2014/main" id="{2863ED40-3650-4E28-0E77-E919E299AF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13E579B8-AE86-E9DD-2EB1-C282BC68765E}"/>
              </a:ext>
            </a:extLst>
          </p:cNvPr>
          <p:cNvSpPr>
            <a:spLocks noGrp="1"/>
          </p:cNvSpPr>
          <p:nvPr>
            <p:ph type="dt" sz="half" idx="10"/>
          </p:nvPr>
        </p:nvSpPr>
        <p:spPr/>
        <p:txBody>
          <a:bodyPr/>
          <a:lstStyle/>
          <a:p>
            <a:fld id="{E1EBC49B-30CA-0142-9366-EFD3CD75613C}" type="datetimeFigureOut">
              <a:rPr lang="es-ES_tradnl" smtClean="0"/>
              <a:t>17/01/2023</a:t>
            </a:fld>
            <a:endParaRPr lang="es-ES_tradnl"/>
          </a:p>
        </p:txBody>
      </p:sp>
      <p:sp>
        <p:nvSpPr>
          <p:cNvPr id="6" name="Marcador de pie de página 5">
            <a:extLst>
              <a:ext uri="{FF2B5EF4-FFF2-40B4-BE49-F238E27FC236}">
                <a16:creationId xmlns:a16="http://schemas.microsoft.com/office/drawing/2014/main" id="{99133460-1E4E-BB1B-3224-0228197ED041}"/>
              </a:ext>
            </a:extLst>
          </p:cNvPr>
          <p:cNvSpPr>
            <a:spLocks noGrp="1"/>
          </p:cNvSpPr>
          <p:nvPr>
            <p:ph type="ftr" sz="quarter" idx="11"/>
          </p:nvPr>
        </p:nvSpPr>
        <p:spPr/>
        <p:txBody>
          <a:bodyPr/>
          <a:lstStyle/>
          <a:p>
            <a:endParaRPr lang="es-ES_tradnl"/>
          </a:p>
        </p:txBody>
      </p:sp>
      <p:sp>
        <p:nvSpPr>
          <p:cNvPr id="7" name="Marcador de número de diapositiva 6">
            <a:extLst>
              <a:ext uri="{FF2B5EF4-FFF2-40B4-BE49-F238E27FC236}">
                <a16:creationId xmlns:a16="http://schemas.microsoft.com/office/drawing/2014/main" id="{22E466D8-B151-13EF-F23B-E4B37ACBDD3B}"/>
              </a:ext>
            </a:extLst>
          </p:cNvPr>
          <p:cNvSpPr>
            <a:spLocks noGrp="1"/>
          </p:cNvSpPr>
          <p:nvPr>
            <p:ph type="sldNum" sz="quarter" idx="12"/>
          </p:nvPr>
        </p:nvSpPr>
        <p:spPr/>
        <p:txBody>
          <a:bodyPr/>
          <a:lstStyle/>
          <a:p>
            <a:fld id="{0E6C6ED1-F462-3B4D-87F1-400AF83DBC84}" type="slidenum">
              <a:rPr lang="es-ES_tradnl" smtClean="0"/>
              <a:t>‹Nº›</a:t>
            </a:fld>
            <a:endParaRPr lang="es-ES_tradnl"/>
          </a:p>
        </p:txBody>
      </p:sp>
    </p:spTree>
    <p:extLst>
      <p:ext uri="{BB962C8B-B14F-4D97-AF65-F5344CB8AC3E}">
        <p14:creationId xmlns:p14="http://schemas.microsoft.com/office/powerpoint/2010/main" val="1305928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61000"/>
            <a:lum/>
          </a:blip>
          <a:srcRect/>
          <a:stretch>
            <a:fillRect t="-39000" b="-39000"/>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B44E0C2-E8EB-0576-CB9D-0992DD329B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endParaRPr lang="es-ES_tradnl"/>
          </a:p>
        </p:txBody>
      </p:sp>
      <p:sp>
        <p:nvSpPr>
          <p:cNvPr id="3" name="Marcador de texto 2">
            <a:extLst>
              <a:ext uri="{FF2B5EF4-FFF2-40B4-BE49-F238E27FC236}">
                <a16:creationId xmlns:a16="http://schemas.microsoft.com/office/drawing/2014/main" id="{FFD21BFB-FE26-3DE6-CB06-5908CD8DE8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fecha 3">
            <a:extLst>
              <a:ext uri="{FF2B5EF4-FFF2-40B4-BE49-F238E27FC236}">
                <a16:creationId xmlns:a16="http://schemas.microsoft.com/office/drawing/2014/main" id="{98AC59B4-0002-FB9D-1D10-20DD2F5057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EBC49B-30CA-0142-9366-EFD3CD75613C}" type="datetimeFigureOut">
              <a:rPr lang="es-ES_tradnl" smtClean="0"/>
              <a:t>17/01/2023</a:t>
            </a:fld>
            <a:endParaRPr lang="es-ES_tradnl"/>
          </a:p>
        </p:txBody>
      </p:sp>
      <p:sp>
        <p:nvSpPr>
          <p:cNvPr id="5" name="Marcador de pie de página 4">
            <a:extLst>
              <a:ext uri="{FF2B5EF4-FFF2-40B4-BE49-F238E27FC236}">
                <a16:creationId xmlns:a16="http://schemas.microsoft.com/office/drawing/2014/main" id="{1B609E50-9D9E-68A7-D5FE-CFBAC4733B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Marcador de número de diapositiva 5">
            <a:extLst>
              <a:ext uri="{FF2B5EF4-FFF2-40B4-BE49-F238E27FC236}">
                <a16:creationId xmlns:a16="http://schemas.microsoft.com/office/drawing/2014/main" id="{A94BFE04-ABE5-860C-6B3F-D25A4089C5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6C6ED1-F462-3B4D-87F1-400AF83DBC84}" type="slidenum">
              <a:rPr lang="es-ES_tradnl" smtClean="0"/>
              <a:t>‹Nº›</a:t>
            </a:fld>
            <a:endParaRPr lang="es-ES_tradnl"/>
          </a:p>
        </p:txBody>
      </p:sp>
    </p:spTree>
    <p:extLst>
      <p:ext uri="{BB962C8B-B14F-4D97-AF65-F5344CB8AC3E}">
        <p14:creationId xmlns:p14="http://schemas.microsoft.com/office/powerpoint/2010/main" val="41838219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D69157-6467-04A6-6132-2EA351917754}"/>
              </a:ext>
            </a:extLst>
          </p:cNvPr>
          <p:cNvSpPr>
            <a:spLocks noGrp="1"/>
          </p:cNvSpPr>
          <p:nvPr>
            <p:ph type="ctrTitle"/>
          </p:nvPr>
        </p:nvSpPr>
        <p:spPr>
          <a:xfrm>
            <a:off x="1524000" y="4060434"/>
            <a:ext cx="9144000" cy="2387600"/>
          </a:xfrm>
        </p:spPr>
        <p:txBody>
          <a:bodyPr>
            <a:normAutofit fontScale="90000"/>
          </a:bodyPr>
          <a:lstStyle/>
          <a:p>
            <a:pPr>
              <a:lnSpc>
                <a:spcPct val="150000"/>
              </a:lnSpc>
              <a:spcAft>
                <a:spcPts val="800"/>
              </a:spcAft>
            </a:pPr>
            <a:r>
              <a:rPr lang="es-CO" sz="1800" b="1" dirty="0">
                <a:effectLst/>
                <a:latin typeface="Arial" panose="020B0604020202020204" pitchFamily="34" charset="0"/>
                <a:ea typeface="Calibri" panose="020F0502020204030204" pitchFamily="34" charset="0"/>
                <a:cs typeface="Times New Roman" panose="02020603050405020304" pitchFamily="18" charset="0"/>
              </a:rPr>
              <a:t>PROYECTO MANUAL DE FUNCIONES </a:t>
            </a:r>
            <a:br>
              <a:rPr lang="es-CO" sz="1800" dirty="0">
                <a:effectLst/>
                <a:latin typeface="Calibri" panose="020F0502020204030204" pitchFamily="34" charset="0"/>
                <a:ea typeface="Calibri" panose="020F0502020204030204" pitchFamily="34" charset="0"/>
                <a:cs typeface="Times New Roman" panose="02020603050405020304" pitchFamily="18" charset="0"/>
              </a:rPr>
            </a:br>
            <a:br>
              <a:rPr lang="es-CO" sz="1800" dirty="0">
                <a:effectLst/>
                <a:latin typeface="Calibri" panose="020F0502020204030204" pitchFamily="34" charset="0"/>
                <a:ea typeface="Calibri" panose="020F0502020204030204" pitchFamily="34" charset="0"/>
                <a:cs typeface="Times New Roman" panose="02020603050405020304" pitchFamily="18" charset="0"/>
              </a:rPr>
            </a:br>
            <a:r>
              <a:rPr lang="es-CO" sz="1800" b="1" dirty="0">
                <a:effectLst/>
                <a:latin typeface="Arial" panose="020B0604020202020204" pitchFamily="34" charset="0"/>
                <a:ea typeface="Calibri" panose="020F0502020204030204" pitchFamily="34" charset="0"/>
                <a:cs typeface="Times New Roman" panose="02020603050405020304" pitchFamily="18" charset="0"/>
              </a:rPr>
              <a:t>  </a:t>
            </a:r>
            <a:br>
              <a:rPr lang="es-CO" sz="1800" dirty="0">
                <a:effectLst/>
                <a:latin typeface="Calibri" panose="020F0502020204030204" pitchFamily="34" charset="0"/>
                <a:ea typeface="Calibri" panose="020F0502020204030204" pitchFamily="34" charset="0"/>
                <a:cs typeface="Times New Roman" panose="02020603050405020304" pitchFamily="18" charset="0"/>
              </a:rPr>
            </a:br>
            <a:r>
              <a:rPr lang="es-CO" sz="1800" b="1" dirty="0">
                <a:effectLst/>
                <a:latin typeface="Arial" panose="020B0604020202020204" pitchFamily="34" charset="0"/>
                <a:ea typeface="Calibri" panose="020F0502020204030204" pitchFamily="34" charset="0"/>
                <a:cs typeface="Times New Roman" panose="02020603050405020304" pitchFamily="18" charset="0"/>
              </a:rPr>
              <a:t>MG. ISRAEL CASTAÑEDA PACHON </a:t>
            </a:r>
            <a:br>
              <a:rPr lang="es-CO" sz="1800" dirty="0">
                <a:effectLst/>
                <a:latin typeface="Calibri" panose="020F0502020204030204" pitchFamily="34" charset="0"/>
                <a:ea typeface="Calibri" panose="020F0502020204030204" pitchFamily="34" charset="0"/>
                <a:cs typeface="Times New Roman" panose="02020603050405020304" pitchFamily="18" charset="0"/>
              </a:rPr>
            </a:br>
            <a:r>
              <a:rPr lang="es-CO" sz="1800" b="1" dirty="0">
                <a:effectLst/>
                <a:latin typeface="Arial" panose="020B0604020202020204" pitchFamily="34" charset="0"/>
                <a:ea typeface="Calibri" panose="020F0502020204030204" pitchFamily="34" charset="0"/>
                <a:cs typeface="Times New Roman" panose="02020603050405020304" pitchFamily="18" charset="0"/>
              </a:rPr>
              <a:t>RECTOR </a:t>
            </a:r>
            <a:br>
              <a:rPr lang="es-CO" sz="1800" dirty="0">
                <a:effectLst/>
                <a:latin typeface="Calibri" panose="020F0502020204030204" pitchFamily="34" charset="0"/>
                <a:ea typeface="Calibri" panose="020F0502020204030204" pitchFamily="34" charset="0"/>
                <a:cs typeface="Times New Roman" panose="02020603050405020304" pitchFamily="18" charset="0"/>
              </a:rPr>
            </a:br>
            <a:r>
              <a:rPr lang="es-CO" sz="1800" b="1" dirty="0">
                <a:effectLst/>
                <a:latin typeface="Arial" panose="020B0604020202020204" pitchFamily="34" charset="0"/>
                <a:ea typeface="Calibri" panose="020F0502020204030204" pitchFamily="34" charset="0"/>
                <a:cs typeface="Times New Roman" panose="02020603050405020304" pitchFamily="18" charset="0"/>
              </a:rPr>
              <a:t>   </a:t>
            </a:r>
            <a:br>
              <a:rPr lang="es-CO" sz="1800" dirty="0">
                <a:effectLst/>
                <a:latin typeface="Calibri" panose="020F0502020204030204" pitchFamily="34" charset="0"/>
                <a:ea typeface="Calibri" panose="020F0502020204030204" pitchFamily="34" charset="0"/>
                <a:cs typeface="Times New Roman" panose="02020603050405020304" pitchFamily="18" charset="0"/>
              </a:rPr>
            </a:br>
            <a:r>
              <a:rPr lang="es-CO" sz="1800" b="1" dirty="0">
                <a:effectLst/>
                <a:latin typeface="Arial" panose="020B0604020202020204" pitchFamily="34" charset="0"/>
                <a:ea typeface="Calibri" panose="020F0502020204030204" pitchFamily="34" charset="0"/>
                <a:cs typeface="Times New Roman" panose="02020603050405020304" pitchFamily="18" charset="0"/>
              </a:rPr>
              <a:t>MG. LADY XIMENA ROZO ROMERO </a:t>
            </a:r>
            <a:br>
              <a:rPr lang="es-CO" sz="1800" dirty="0">
                <a:effectLst/>
                <a:latin typeface="Calibri" panose="020F0502020204030204" pitchFamily="34" charset="0"/>
                <a:ea typeface="Calibri" panose="020F0502020204030204" pitchFamily="34" charset="0"/>
                <a:cs typeface="Times New Roman" panose="02020603050405020304" pitchFamily="18" charset="0"/>
              </a:rPr>
            </a:br>
            <a:r>
              <a:rPr lang="es-CO" sz="1800" b="1" dirty="0">
                <a:effectLst/>
                <a:latin typeface="Arial" panose="020B0604020202020204" pitchFamily="34" charset="0"/>
                <a:ea typeface="Calibri" panose="020F0502020204030204" pitchFamily="34" charset="0"/>
                <a:cs typeface="Times New Roman" panose="02020603050405020304" pitchFamily="18" charset="0"/>
              </a:rPr>
              <a:t>COORDINADORA</a:t>
            </a:r>
            <a:br>
              <a:rPr lang="es-CO" sz="1800" dirty="0">
                <a:effectLst/>
                <a:latin typeface="Calibri" panose="020F0502020204030204" pitchFamily="34" charset="0"/>
                <a:ea typeface="Calibri" panose="020F0502020204030204" pitchFamily="34" charset="0"/>
                <a:cs typeface="Times New Roman" panose="02020603050405020304" pitchFamily="18" charset="0"/>
              </a:rPr>
            </a:br>
            <a:r>
              <a:rPr lang="es-CO" sz="1800" b="1" dirty="0">
                <a:effectLst/>
                <a:latin typeface="Arial" panose="020B0604020202020204" pitchFamily="34" charset="0"/>
                <a:ea typeface="Calibri" panose="020F0502020204030204" pitchFamily="34" charset="0"/>
                <a:cs typeface="Times New Roman" panose="02020603050405020304" pitchFamily="18" charset="0"/>
              </a:rPr>
              <a:t> </a:t>
            </a:r>
            <a:br>
              <a:rPr lang="es-CO" sz="1800" dirty="0">
                <a:effectLst/>
                <a:latin typeface="Calibri" panose="020F0502020204030204" pitchFamily="34" charset="0"/>
                <a:ea typeface="Calibri" panose="020F0502020204030204" pitchFamily="34" charset="0"/>
                <a:cs typeface="Times New Roman" panose="02020603050405020304" pitchFamily="18" charset="0"/>
              </a:rPr>
            </a:br>
            <a:r>
              <a:rPr lang="es-CO" sz="1800" b="1" dirty="0">
                <a:effectLst/>
                <a:latin typeface="Arial" panose="020B0604020202020204" pitchFamily="34" charset="0"/>
                <a:ea typeface="Calibri" panose="020F0502020204030204" pitchFamily="34" charset="0"/>
                <a:cs typeface="Times New Roman" panose="02020603050405020304" pitchFamily="18" charset="0"/>
              </a:rPr>
              <a:t>  </a:t>
            </a:r>
            <a:br>
              <a:rPr lang="es-CO" sz="1800" dirty="0">
                <a:effectLst/>
                <a:latin typeface="Calibri" panose="020F0502020204030204" pitchFamily="34" charset="0"/>
                <a:ea typeface="Calibri" panose="020F0502020204030204" pitchFamily="34" charset="0"/>
                <a:cs typeface="Times New Roman" panose="02020603050405020304" pitchFamily="18" charset="0"/>
              </a:rPr>
            </a:br>
            <a:r>
              <a:rPr lang="es-CO" sz="1800" b="1" dirty="0">
                <a:effectLst/>
                <a:latin typeface="Arial" panose="020B0604020202020204" pitchFamily="34" charset="0"/>
                <a:ea typeface="Calibri" panose="020F0502020204030204" pitchFamily="34" charset="0"/>
                <a:cs typeface="Times New Roman" panose="02020603050405020304" pitchFamily="18" charset="0"/>
              </a:rPr>
              <a:t>ERIKA IVONNE ALVARADO MALAVER </a:t>
            </a:r>
            <a:br>
              <a:rPr lang="es-CO" sz="1800" dirty="0">
                <a:effectLst/>
                <a:latin typeface="Calibri" panose="020F0502020204030204" pitchFamily="34" charset="0"/>
                <a:ea typeface="Calibri" panose="020F0502020204030204" pitchFamily="34" charset="0"/>
                <a:cs typeface="Times New Roman" panose="02020603050405020304" pitchFamily="18" charset="0"/>
              </a:rPr>
            </a:br>
            <a:r>
              <a:rPr lang="es-CO" sz="1800" b="1" dirty="0">
                <a:effectLst/>
                <a:latin typeface="Arial" panose="020B0604020202020204" pitchFamily="34" charset="0"/>
                <a:ea typeface="Calibri" panose="020F0502020204030204" pitchFamily="34" charset="0"/>
                <a:cs typeface="Times New Roman" panose="02020603050405020304" pitchFamily="18" charset="0"/>
              </a:rPr>
              <a:t>DOCENTE</a:t>
            </a:r>
            <a:br>
              <a:rPr lang="es-CO" sz="1800" dirty="0">
                <a:effectLst/>
                <a:latin typeface="Calibri" panose="020F0502020204030204" pitchFamily="34" charset="0"/>
                <a:ea typeface="Calibri" panose="020F0502020204030204" pitchFamily="34" charset="0"/>
                <a:cs typeface="Times New Roman" panose="02020603050405020304" pitchFamily="18" charset="0"/>
              </a:rPr>
            </a:br>
            <a:r>
              <a:rPr lang="es-CO" sz="1800" b="1" dirty="0">
                <a:effectLst/>
                <a:latin typeface="Arial" panose="020B0604020202020204" pitchFamily="34" charset="0"/>
                <a:ea typeface="Calibri" panose="020F0502020204030204" pitchFamily="34" charset="0"/>
                <a:cs typeface="Times New Roman" panose="02020603050405020304" pitchFamily="18" charset="0"/>
              </a:rPr>
              <a:t>  </a:t>
            </a:r>
            <a:br>
              <a:rPr lang="es-CO" sz="1800" dirty="0">
                <a:effectLst/>
                <a:latin typeface="Calibri" panose="020F0502020204030204" pitchFamily="34" charset="0"/>
                <a:ea typeface="Calibri" panose="020F0502020204030204" pitchFamily="34" charset="0"/>
                <a:cs typeface="Times New Roman" panose="02020603050405020304" pitchFamily="18" charset="0"/>
              </a:rPr>
            </a:br>
            <a:r>
              <a:rPr lang="es-CO" sz="1800" b="1" dirty="0">
                <a:effectLst/>
                <a:latin typeface="Arial" panose="020B0604020202020204" pitchFamily="34" charset="0"/>
                <a:ea typeface="Calibri" panose="020F0502020204030204" pitchFamily="34" charset="0"/>
                <a:cs typeface="Times New Roman" panose="02020603050405020304" pitchFamily="18" charset="0"/>
              </a:rPr>
              <a:t>INSTITUCION EDUCATIVA RURAL DEPARTAMENTAL SIMÓN BOLÍVAR </a:t>
            </a:r>
            <a:br>
              <a:rPr lang="es-CO" sz="1800" dirty="0">
                <a:effectLst/>
                <a:latin typeface="Calibri" panose="020F0502020204030204" pitchFamily="34" charset="0"/>
                <a:ea typeface="Calibri" panose="020F0502020204030204" pitchFamily="34" charset="0"/>
                <a:cs typeface="Times New Roman" panose="02020603050405020304" pitchFamily="18" charset="0"/>
              </a:rPr>
            </a:br>
            <a:r>
              <a:rPr lang="es-CO" sz="1800" b="1" dirty="0">
                <a:effectLst/>
                <a:latin typeface="Arial" panose="020B0604020202020204" pitchFamily="34" charset="0"/>
                <a:ea typeface="Calibri" panose="020F0502020204030204" pitchFamily="34" charset="0"/>
                <a:cs typeface="Times New Roman" panose="02020603050405020304" pitchFamily="18" charset="0"/>
              </a:rPr>
              <a:t>LENGUAZAQUE – CUNDINAMARCA </a:t>
            </a:r>
            <a:br>
              <a:rPr lang="es-CO" sz="1800" dirty="0">
                <a:effectLst/>
                <a:latin typeface="Calibri" panose="020F0502020204030204" pitchFamily="34" charset="0"/>
                <a:ea typeface="Calibri" panose="020F0502020204030204" pitchFamily="34" charset="0"/>
                <a:cs typeface="Times New Roman" panose="02020603050405020304" pitchFamily="18" charset="0"/>
              </a:rPr>
            </a:br>
            <a:r>
              <a:rPr lang="es-CO" sz="1800" b="1" dirty="0">
                <a:effectLst/>
                <a:latin typeface="Arial" panose="020B0604020202020204" pitchFamily="34" charset="0"/>
                <a:ea typeface="Calibri" panose="020F0502020204030204" pitchFamily="34" charset="0"/>
                <a:cs typeface="Times New Roman" panose="02020603050405020304" pitchFamily="18" charset="0"/>
              </a:rPr>
              <a:t>AÑO 2023</a:t>
            </a:r>
            <a:endParaRPr lang="es-ES_tradnl" dirty="0"/>
          </a:p>
        </p:txBody>
      </p:sp>
    </p:spTree>
    <p:extLst>
      <p:ext uri="{BB962C8B-B14F-4D97-AF65-F5344CB8AC3E}">
        <p14:creationId xmlns:p14="http://schemas.microsoft.com/office/powerpoint/2010/main" val="3330609226"/>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D226FA-B853-01B7-136B-76ECD910F397}"/>
              </a:ext>
            </a:extLst>
          </p:cNvPr>
          <p:cNvSpPr>
            <a:spLocks noGrp="1"/>
          </p:cNvSpPr>
          <p:nvPr>
            <p:ph type="title"/>
          </p:nvPr>
        </p:nvSpPr>
        <p:spPr/>
        <p:txBody>
          <a:bodyPr>
            <a:normAutofit/>
          </a:bodyPr>
          <a:lstStyle/>
          <a:p>
            <a:r>
              <a:rPr lang="es-ES_tradnl" sz="3600" dirty="0">
                <a:latin typeface="Berlin Sans FB Demi" panose="020E0802020502020306" pitchFamily="34" charset="0"/>
              </a:rPr>
              <a:t>Taller 3</a:t>
            </a:r>
          </a:p>
        </p:txBody>
      </p:sp>
      <p:sp>
        <p:nvSpPr>
          <p:cNvPr id="5" name="Marcador de contenido 4">
            <a:extLst>
              <a:ext uri="{FF2B5EF4-FFF2-40B4-BE49-F238E27FC236}">
                <a16:creationId xmlns:a16="http://schemas.microsoft.com/office/drawing/2014/main" id="{134E03DD-AB84-47CD-98D4-B98EB11CFB08}"/>
              </a:ext>
            </a:extLst>
          </p:cNvPr>
          <p:cNvSpPr>
            <a:spLocks noGrp="1"/>
          </p:cNvSpPr>
          <p:nvPr>
            <p:ph idx="1"/>
          </p:nvPr>
        </p:nvSpPr>
        <p:spPr>
          <a:xfrm>
            <a:off x="583367" y="1357709"/>
            <a:ext cx="10515600" cy="4351338"/>
          </a:xfrm>
        </p:spPr>
        <p:txBody>
          <a:bodyPr>
            <a:normAutofit lnSpcReduction="10000"/>
          </a:bodyPr>
          <a:lstStyle/>
          <a:p>
            <a:pPr marL="0" indent="0">
              <a:lnSpc>
                <a:spcPct val="107000"/>
              </a:lnSpc>
              <a:spcAft>
                <a:spcPts val="800"/>
              </a:spcAft>
              <a:buNone/>
            </a:pPr>
            <a:r>
              <a:rPr lang="es-CO" dirty="0">
                <a:latin typeface="Arial" panose="020B0604020202020204" pitchFamily="34" charset="0"/>
                <a:cs typeface="Arial" panose="020B0604020202020204" pitchFamily="34" charset="0"/>
              </a:rPr>
              <a:t>Reconocer las funciones de: </a:t>
            </a:r>
          </a:p>
          <a:p>
            <a:pPr marL="342900" lvl="0" indent="-342900">
              <a:lnSpc>
                <a:spcPct val="107000"/>
              </a:lnSpc>
              <a:buFont typeface="Symbol" pitchFamily="2" charset="2"/>
              <a:buChar char=""/>
            </a:pPr>
            <a:r>
              <a:rPr lang="es-CO" dirty="0">
                <a:latin typeface="Arial" panose="020B0604020202020204" pitchFamily="34" charset="0"/>
                <a:cs typeface="Arial" panose="020B0604020202020204" pitchFamily="34" charset="0"/>
              </a:rPr>
              <a:t>Secretario ejecutivo</a:t>
            </a:r>
          </a:p>
          <a:p>
            <a:pPr marL="342900" lvl="0" indent="-342900">
              <a:lnSpc>
                <a:spcPct val="107000"/>
              </a:lnSpc>
              <a:buFont typeface="Symbol" pitchFamily="2" charset="2"/>
              <a:buChar char=""/>
            </a:pPr>
            <a:r>
              <a:rPr lang="es-CO" dirty="0">
                <a:latin typeface="Arial" panose="020B0604020202020204" pitchFamily="34" charset="0"/>
                <a:cs typeface="Arial" panose="020B0604020202020204" pitchFamily="34" charset="0"/>
              </a:rPr>
              <a:t>Celador</a:t>
            </a:r>
          </a:p>
          <a:p>
            <a:pPr marL="342900" lvl="0" indent="-342900">
              <a:lnSpc>
                <a:spcPct val="107000"/>
              </a:lnSpc>
              <a:spcAft>
                <a:spcPts val="800"/>
              </a:spcAft>
              <a:buFont typeface="Symbol" pitchFamily="2" charset="2"/>
              <a:buChar char=""/>
            </a:pPr>
            <a:r>
              <a:rPr lang="es-CO" dirty="0">
                <a:latin typeface="Arial" panose="020B0604020202020204" pitchFamily="34" charset="0"/>
                <a:cs typeface="Arial" panose="020B0604020202020204" pitchFamily="34" charset="0"/>
              </a:rPr>
              <a:t>Servicios generales</a:t>
            </a:r>
          </a:p>
          <a:p>
            <a:pPr marL="342900" lvl="0" indent="-342900">
              <a:lnSpc>
                <a:spcPct val="107000"/>
              </a:lnSpc>
              <a:spcAft>
                <a:spcPts val="800"/>
              </a:spcAft>
              <a:buFont typeface="Symbol" pitchFamily="2" charset="2"/>
              <a:buChar char=""/>
            </a:pPr>
            <a:r>
              <a:rPr lang="es-CO" dirty="0">
                <a:latin typeface="Arial" panose="020B0604020202020204" pitchFamily="34" charset="0"/>
                <a:ea typeface="Calibri" panose="020F0502020204030204" pitchFamily="34" charset="0"/>
                <a:cs typeface="Arial" panose="020B0604020202020204" pitchFamily="34" charset="0"/>
              </a:rPr>
              <a:t>Cocinera </a:t>
            </a:r>
          </a:p>
          <a:p>
            <a:pPr marL="0" lvl="0" indent="0">
              <a:lnSpc>
                <a:spcPct val="107000"/>
              </a:lnSpc>
              <a:spcAft>
                <a:spcPts val="800"/>
              </a:spcAft>
              <a:buNone/>
            </a:pPr>
            <a:r>
              <a:rPr lang="es-CO" b="1" dirty="0">
                <a:latin typeface="Arial" panose="020B0604020202020204" pitchFamily="34" charset="0"/>
                <a:ea typeface="Calibri" panose="020F0502020204030204" pitchFamily="34" charset="0"/>
                <a:cs typeface="Arial" panose="020B0604020202020204" pitchFamily="34" charset="0"/>
              </a:rPr>
              <a:t>ESTRATEGIA</a:t>
            </a:r>
            <a:r>
              <a:rPr lang="es-CO" dirty="0">
                <a:latin typeface="Arial" panose="020B0604020202020204" pitchFamily="34" charset="0"/>
                <a:ea typeface="Calibri" panose="020F0502020204030204" pitchFamily="34" charset="0"/>
                <a:cs typeface="Arial" panose="020B0604020202020204" pitchFamily="34" charset="0"/>
              </a:rPr>
              <a:t>: </a:t>
            </a:r>
          </a:p>
          <a:p>
            <a:pPr marL="0" lvl="0" indent="0">
              <a:lnSpc>
                <a:spcPct val="107000"/>
              </a:lnSpc>
              <a:spcAft>
                <a:spcPts val="800"/>
              </a:spcAft>
              <a:buNone/>
            </a:pPr>
            <a:r>
              <a:rPr lang="es-CO" dirty="0">
                <a:latin typeface="Arial" panose="020B0604020202020204" pitchFamily="34" charset="0"/>
                <a:ea typeface="Calibri" panose="020F0502020204030204" pitchFamily="34" charset="0"/>
                <a:cs typeface="Arial" panose="020B0604020202020204" pitchFamily="34" charset="0"/>
              </a:rPr>
              <a:t>Dígalo con mímica o dibujo.</a:t>
            </a:r>
          </a:p>
          <a:p>
            <a:endParaRPr lang="es-CO" dirty="0"/>
          </a:p>
        </p:txBody>
      </p:sp>
      <p:pic>
        <p:nvPicPr>
          <p:cNvPr id="4098" name="Picture 2" descr="1.871 Ilustraciones de Secretaria - Getty Images">
            <a:extLst>
              <a:ext uri="{FF2B5EF4-FFF2-40B4-BE49-F238E27FC236}">
                <a16:creationId xmlns:a16="http://schemas.microsoft.com/office/drawing/2014/main" id="{1C47A640-B291-4917-B190-058BAF095D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8931" y="448671"/>
            <a:ext cx="3475266" cy="261897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Policía De Divertidos Dibujos Animados Ilustraciones Svg, Vectoriales, Clip  Art Vectorizado Libre De Derechos. Image 13889730.">
            <a:extLst>
              <a:ext uri="{FF2B5EF4-FFF2-40B4-BE49-F238E27FC236}">
                <a16:creationId xmlns:a16="http://schemas.microsoft.com/office/drawing/2014/main" id="{7A93C1B2-9FD9-4CF5-8149-AC4534B193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65355" y="289121"/>
            <a:ext cx="2938072" cy="2938072"/>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Concepto Del Servicio De La Limpieza Personaje De Dibujos Animados Alegre  Ilustración del Vector - Ilustración de higiene, empleado: 148174646">
            <a:extLst>
              <a:ext uri="{FF2B5EF4-FFF2-40B4-BE49-F238E27FC236}">
                <a16:creationId xmlns:a16="http://schemas.microsoft.com/office/drawing/2014/main" id="{611E7E24-CADA-4F07-AEB6-2F350C547B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3020" y="3151188"/>
            <a:ext cx="2819859" cy="3535053"/>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Ilustración del personaje de dibujos animados chef femenina | Vector Premium">
            <a:extLst>
              <a:ext uri="{FF2B5EF4-FFF2-40B4-BE49-F238E27FC236}">
                <a16:creationId xmlns:a16="http://schemas.microsoft.com/office/drawing/2014/main" id="{655DAD73-9467-438D-A11F-52D0C55136F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91015" y="3373827"/>
            <a:ext cx="3312414" cy="33124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5845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D226FA-B853-01B7-136B-76ECD910F397}"/>
              </a:ext>
            </a:extLst>
          </p:cNvPr>
          <p:cNvSpPr>
            <a:spLocks noGrp="1"/>
          </p:cNvSpPr>
          <p:nvPr>
            <p:ph type="title"/>
          </p:nvPr>
        </p:nvSpPr>
        <p:spPr/>
        <p:txBody>
          <a:bodyPr>
            <a:normAutofit/>
          </a:bodyPr>
          <a:lstStyle/>
          <a:p>
            <a:r>
              <a:rPr lang="es-ES_tradnl" sz="3600" dirty="0">
                <a:latin typeface="Berlin Sans FB Demi" panose="020E0802020502020306" pitchFamily="34" charset="0"/>
              </a:rPr>
              <a:t>Taller 4</a:t>
            </a:r>
          </a:p>
        </p:txBody>
      </p:sp>
      <p:sp>
        <p:nvSpPr>
          <p:cNvPr id="5" name="Marcador de contenido 4">
            <a:extLst>
              <a:ext uri="{FF2B5EF4-FFF2-40B4-BE49-F238E27FC236}">
                <a16:creationId xmlns:a16="http://schemas.microsoft.com/office/drawing/2014/main" id="{134E03DD-AB84-47CD-98D4-B98EB11CFB08}"/>
              </a:ext>
            </a:extLst>
          </p:cNvPr>
          <p:cNvSpPr>
            <a:spLocks noGrp="1"/>
          </p:cNvSpPr>
          <p:nvPr>
            <p:ph idx="1"/>
          </p:nvPr>
        </p:nvSpPr>
        <p:spPr>
          <a:xfrm>
            <a:off x="838200" y="1555802"/>
            <a:ext cx="10515600" cy="4351338"/>
          </a:xfrm>
        </p:spPr>
        <p:txBody>
          <a:bodyPr>
            <a:normAutofit/>
          </a:bodyPr>
          <a:lstStyle/>
          <a:p>
            <a:pPr marL="0" indent="0" algn="ctr">
              <a:lnSpc>
                <a:spcPct val="107000"/>
              </a:lnSpc>
              <a:spcAft>
                <a:spcPts val="800"/>
              </a:spcAft>
              <a:buNone/>
            </a:pPr>
            <a:r>
              <a:rPr lang="es-CO" sz="3200" dirty="0">
                <a:latin typeface="Arial" panose="020B0604020202020204" pitchFamily="34" charset="0"/>
                <a:cs typeface="Arial" panose="020B0604020202020204" pitchFamily="34" charset="0"/>
              </a:rPr>
              <a:t>“Todos somos importantes”</a:t>
            </a:r>
          </a:p>
          <a:p>
            <a:pPr marL="0" indent="0" algn="ctr">
              <a:lnSpc>
                <a:spcPct val="107000"/>
              </a:lnSpc>
              <a:spcAft>
                <a:spcPts val="800"/>
              </a:spcAft>
              <a:buNone/>
            </a:pPr>
            <a:r>
              <a:rPr lang="es-CO" sz="3200" b="1" dirty="0">
                <a:latin typeface="Arial" panose="020B0604020202020204" pitchFamily="34" charset="0"/>
                <a:ea typeface="Calibri" panose="020F0502020204030204" pitchFamily="34" charset="0"/>
                <a:cs typeface="Arial" panose="020B0604020202020204" pitchFamily="34" charset="0"/>
              </a:rPr>
              <a:t>Estrategia</a:t>
            </a:r>
            <a:r>
              <a:rPr lang="es-CO" sz="3200" dirty="0">
                <a:latin typeface="Arial" panose="020B0604020202020204" pitchFamily="34" charset="0"/>
                <a:ea typeface="Calibri" panose="020F0502020204030204" pitchFamily="34" charset="0"/>
                <a:cs typeface="Arial" panose="020B0604020202020204" pitchFamily="34" charset="0"/>
              </a:rPr>
              <a:t>: Escalera Resumen – Super Mario Bros</a:t>
            </a:r>
          </a:p>
          <a:p>
            <a:endParaRPr lang="es-CO" dirty="0"/>
          </a:p>
        </p:txBody>
      </p:sp>
      <p:pic>
        <p:nvPicPr>
          <p:cNvPr id="5126" name="Picture 6" descr="El primer tráiler de la película de Super Mario Bros se estrenará muy  pronto; fecha y hora - MeriStation">
            <a:extLst>
              <a:ext uri="{FF2B5EF4-FFF2-40B4-BE49-F238E27FC236}">
                <a16:creationId xmlns:a16="http://schemas.microsoft.com/office/drawing/2014/main" id="{B3DF60F0-3794-4375-9DC5-B7CF3C9E39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2649" y="3360711"/>
            <a:ext cx="5246557" cy="2951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8523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Imágenes de Muchas Gracias - Descarga gratuita en Freepik">
            <a:extLst>
              <a:ext uri="{FF2B5EF4-FFF2-40B4-BE49-F238E27FC236}">
                <a16:creationId xmlns:a16="http://schemas.microsoft.com/office/drawing/2014/main" id="{45BAD2FA-A35B-4D93-91B5-B84000301A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0"/>
            <a:ext cx="6858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49703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9C5D7C-3234-CA80-E029-8CAE48A7D861}"/>
              </a:ext>
            </a:extLst>
          </p:cNvPr>
          <p:cNvSpPr>
            <a:spLocks noGrp="1"/>
          </p:cNvSpPr>
          <p:nvPr>
            <p:ph type="title"/>
          </p:nvPr>
        </p:nvSpPr>
        <p:spPr/>
        <p:txBody>
          <a:bodyPr/>
          <a:lstStyle/>
          <a:p>
            <a:r>
              <a:rPr lang="es-CO" sz="3200" b="1" kern="0" dirty="0">
                <a:solidFill>
                  <a:srgbClr val="000000"/>
                </a:solidFill>
                <a:effectLst/>
                <a:latin typeface="Berlin Sans FB Demi" panose="020E0802020502020306" pitchFamily="34" charset="0"/>
                <a:ea typeface="Times New Roman" panose="02020603050405020304" pitchFamily="18" charset="0"/>
                <a:cs typeface="Times New Roman" panose="02020603050405020304" pitchFamily="18" charset="0"/>
              </a:rPr>
              <a:t>INTRODUCCIÓN</a:t>
            </a:r>
            <a:br>
              <a:rPr lang="es-CO" sz="1800"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br>
            <a:endParaRPr lang="es-ES_tradnl" dirty="0"/>
          </a:p>
        </p:txBody>
      </p:sp>
      <p:sp>
        <p:nvSpPr>
          <p:cNvPr id="3" name="Marcador de contenido 2">
            <a:extLst>
              <a:ext uri="{FF2B5EF4-FFF2-40B4-BE49-F238E27FC236}">
                <a16:creationId xmlns:a16="http://schemas.microsoft.com/office/drawing/2014/main" id="{B56AB69A-7A06-7285-B4C0-61903740B504}"/>
              </a:ext>
            </a:extLst>
          </p:cNvPr>
          <p:cNvSpPr>
            <a:spLocks noGrp="1"/>
          </p:cNvSpPr>
          <p:nvPr>
            <p:ph idx="1"/>
          </p:nvPr>
        </p:nvSpPr>
        <p:spPr>
          <a:xfrm>
            <a:off x="838200" y="1027906"/>
            <a:ext cx="10515600" cy="4351338"/>
          </a:xfrm>
        </p:spPr>
        <p:txBody>
          <a:bodyPr>
            <a:normAutofit fontScale="25000" lnSpcReduction="20000"/>
          </a:bodyPr>
          <a:lstStyle/>
          <a:p>
            <a:pPr marL="0" indent="0" algn="just">
              <a:lnSpc>
                <a:spcPct val="150000"/>
              </a:lnSpc>
              <a:spcAft>
                <a:spcPts val="800"/>
              </a:spcAft>
              <a:buNone/>
            </a:pPr>
            <a:r>
              <a:rPr lang="es-CO" sz="5600" dirty="0">
                <a:effectLst/>
                <a:latin typeface="Arial" panose="020B0604020202020204" pitchFamily="34" charset="0"/>
                <a:ea typeface="Calibri" panose="020F0502020204030204" pitchFamily="34" charset="0"/>
                <a:cs typeface="Times New Roman" panose="02020603050405020304" pitchFamily="18" charset="0"/>
              </a:rPr>
              <a:t>Teniendo en cuenta que la educación es un proceso en el cual intervienen diferentes actores, es importante que cada uno de ellos tenga claridad sobre las principales funciones que debe desempeñar al pertenecer a una institución.  </a:t>
            </a:r>
            <a:endParaRPr lang="es-CO" sz="5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50000"/>
              </a:lnSpc>
              <a:spcAft>
                <a:spcPts val="800"/>
              </a:spcAft>
              <a:buNone/>
            </a:pPr>
            <a:r>
              <a:rPr lang="es-CO" sz="5600" dirty="0">
                <a:effectLst/>
                <a:latin typeface="Arial" panose="020B0604020202020204" pitchFamily="34" charset="0"/>
                <a:ea typeface="Calibri" panose="020F0502020204030204" pitchFamily="34" charset="0"/>
                <a:cs typeface="Times New Roman" panose="02020603050405020304" pitchFamily="18" charset="0"/>
              </a:rPr>
              <a:t>En diferentes ocasiones la legalidad educativa colombiana, manifiesta con claridad quienes son las personas que componen una comunidad educativa, y así mismo brinda la normatividad que permite la organización correcta de la vida escolar.   </a:t>
            </a:r>
            <a:endParaRPr lang="es-CO" sz="5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50000"/>
              </a:lnSpc>
              <a:spcAft>
                <a:spcPts val="800"/>
              </a:spcAft>
              <a:buNone/>
            </a:pPr>
            <a:r>
              <a:rPr lang="es-CO" sz="5600" dirty="0">
                <a:effectLst/>
                <a:latin typeface="Arial" panose="020B0604020202020204" pitchFamily="34" charset="0"/>
                <a:ea typeface="Calibri" panose="020F0502020204030204" pitchFamily="34" charset="0"/>
                <a:cs typeface="Times New Roman" panose="02020603050405020304" pitchFamily="18" charset="0"/>
              </a:rPr>
              <a:t>Cada una de las personas que hace parte de una institución educativa, tienen un papel fundamental en el desarrollo de cada labor, puesto que gracias a sus aportes ideas y presencia, es que se hace posible la calidad de este servicio, cumpliendo las expectativas de todos, brindando en verdad un desarrollo personal y social. </a:t>
            </a:r>
            <a:endParaRPr lang="es-CO" sz="5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50000"/>
              </a:lnSpc>
              <a:spcAft>
                <a:spcPts val="800"/>
              </a:spcAft>
              <a:buNone/>
            </a:pPr>
            <a:r>
              <a:rPr lang="es-CO" sz="5600" dirty="0">
                <a:effectLst/>
                <a:latin typeface="Arial" panose="020B0604020202020204" pitchFamily="34" charset="0"/>
                <a:ea typeface="Calibri" panose="020F0502020204030204" pitchFamily="34" charset="0"/>
                <a:cs typeface="Times New Roman" panose="02020603050405020304" pitchFamily="18" charset="0"/>
              </a:rPr>
              <a:t>Para hablar de las funciones es importante mencionar los principales actores de la vida académica: Consejo directivo, consejo académico, asociación de padres de familia, consejo estudiantil, consejo de padres, personero estudiantil, rector, coordinadores, profesores, guía del grupo, docentes de convivencia, padres de familio y/o acudientes, secretario ejecutivo, auxiliar administrativo, secretaria auxiliar, celador, servicios generales, monitores de área, monitor.  </a:t>
            </a:r>
            <a:endParaRPr lang="es-CO" sz="5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50000"/>
              </a:lnSpc>
              <a:spcAft>
                <a:spcPts val="800"/>
              </a:spcAft>
              <a:buNone/>
            </a:pPr>
            <a:r>
              <a:rPr lang="es-CO" sz="5600" dirty="0">
                <a:effectLst/>
                <a:latin typeface="Arial" panose="020B0604020202020204" pitchFamily="34" charset="0"/>
                <a:ea typeface="Calibri" panose="020F0502020204030204" pitchFamily="34" charset="0"/>
                <a:cs typeface="Times New Roman" panose="02020603050405020304" pitchFamily="18" charset="0"/>
              </a:rPr>
              <a:t>Por lo anterior, este proyecto contiene un resumen del manual de funciones que rige actualmente a esta institución educativa y propone 4 talleres pedagógicos para ser realizados con maestros y estudiantes, para que estos comprendan la estructura de su institución y se sientan parte de el </a:t>
            </a:r>
            <a:endParaRPr lang="es-CO" sz="5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50000"/>
              </a:lnSpc>
              <a:spcAft>
                <a:spcPts val="800"/>
              </a:spcAft>
              <a:buNone/>
            </a:pP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50000"/>
              </a:lnSpc>
              <a:spcAft>
                <a:spcPts val="800"/>
              </a:spcAft>
              <a:buNone/>
            </a:pPr>
            <a:r>
              <a:rPr lang="es-CO" sz="1800" dirty="0">
                <a:effectLst/>
                <a:latin typeface="Arial" panose="020B0604020202020204" pitchFamily="34" charset="0"/>
                <a:ea typeface="Calibri" panose="020F0502020204030204" pitchFamily="34" charset="0"/>
                <a:cs typeface="Times New Roman" panose="02020603050405020304" pitchFamily="18" charset="0"/>
              </a:rPr>
              <a:t> </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s-ES_tradnl" dirty="0"/>
          </a:p>
        </p:txBody>
      </p:sp>
    </p:spTree>
    <p:extLst>
      <p:ext uri="{BB962C8B-B14F-4D97-AF65-F5344CB8AC3E}">
        <p14:creationId xmlns:p14="http://schemas.microsoft.com/office/powerpoint/2010/main" val="179282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49259A-BDC3-BAAE-9DFA-ECB7ACCB7190}"/>
              </a:ext>
            </a:extLst>
          </p:cNvPr>
          <p:cNvSpPr>
            <a:spLocks noGrp="1"/>
          </p:cNvSpPr>
          <p:nvPr>
            <p:ph type="title"/>
          </p:nvPr>
        </p:nvSpPr>
        <p:spPr>
          <a:xfrm>
            <a:off x="838200" y="365125"/>
            <a:ext cx="10515600" cy="1325563"/>
          </a:xfrm>
        </p:spPr>
        <p:txBody>
          <a:bodyPr/>
          <a:lstStyle/>
          <a:p>
            <a:r>
              <a:rPr lang="es-CO" sz="3200" b="1" kern="0" dirty="0">
                <a:solidFill>
                  <a:srgbClr val="000000"/>
                </a:solidFill>
                <a:effectLst/>
                <a:latin typeface="Berlin Sans FB Demi" panose="020E0802020502020306" pitchFamily="34" charset="0"/>
                <a:ea typeface="Times New Roman" panose="02020603050405020304" pitchFamily="18" charset="0"/>
                <a:cs typeface="Times New Roman" panose="02020603050405020304" pitchFamily="18" charset="0"/>
              </a:rPr>
              <a:t>JUSTIFICACIÓN</a:t>
            </a:r>
            <a:br>
              <a:rPr lang="es-CO" sz="1800"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br>
            <a:endParaRPr lang="es-ES_tradnl" dirty="0"/>
          </a:p>
        </p:txBody>
      </p:sp>
      <p:sp>
        <p:nvSpPr>
          <p:cNvPr id="3" name="Marcador de contenido 2">
            <a:extLst>
              <a:ext uri="{FF2B5EF4-FFF2-40B4-BE49-F238E27FC236}">
                <a16:creationId xmlns:a16="http://schemas.microsoft.com/office/drawing/2014/main" id="{BC4683CF-AEE7-8559-3330-2710373C752C}"/>
              </a:ext>
            </a:extLst>
          </p:cNvPr>
          <p:cNvSpPr>
            <a:spLocks noGrp="1"/>
          </p:cNvSpPr>
          <p:nvPr>
            <p:ph idx="1"/>
          </p:nvPr>
        </p:nvSpPr>
        <p:spPr>
          <a:xfrm>
            <a:off x="838200" y="1253331"/>
            <a:ext cx="10515600" cy="4351338"/>
          </a:xfrm>
        </p:spPr>
        <p:txBody>
          <a:bodyPr>
            <a:normAutofit fontScale="70000" lnSpcReduction="20000"/>
          </a:bodyPr>
          <a:lstStyle/>
          <a:p>
            <a:pPr marL="0" indent="0" algn="just">
              <a:lnSpc>
                <a:spcPct val="150000"/>
              </a:lnSpc>
              <a:spcAft>
                <a:spcPts val="800"/>
              </a:spcAft>
              <a:buNone/>
            </a:pPr>
            <a:r>
              <a:rPr lang="es-CO" sz="2300" dirty="0">
                <a:effectLst/>
                <a:latin typeface="Arial" panose="020B0604020202020204" pitchFamily="34" charset="0"/>
                <a:ea typeface="Calibri" panose="020F0502020204030204" pitchFamily="34" charset="0"/>
                <a:cs typeface="Times New Roman" panose="02020603050405020304" pitchFamily="18" charset="0"/>
              </a:rPr>
              <a:t>La realización de este proyecto sobre el Manual de Funciones es importante, puesto que existen muchos otros proyectos que se realizan a nivel institucional pero muchas veces se da por entendida la explicación de los actores educativos, pasando desapercibido su valor. </a:t>
            </a:r>
            <a:endParaRPr lang="es-CO" sz="23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50000"/>
              </a:lnSpc>
              <a:spcAft>
                <a:spcPts val="800"/>
              </a:spcAft>
              <a:buNone/>
            </a:pPr>
            <a:r>
              <a:rPr lang="es-CO" sz="2300" dirty="0">
                <a:effectLst/>
                <a:latin typeface="Arial" panose="020B0604020202020204" pitchFamily="34" charset="0"/>
                <a:ea typeface="Calibri" panose="020F0502020204030204" pitchFamily="34" charset="0"/>
                <a:cs typeface="Times New Roman" panose="02020603050405020304" pitchFamily="18" charset="0"/>
              </a:rPr>
              <a:t> Este proyecto y sus respectivos talleres, busca brindar a toda la comunidad educativa una visión general de todos los entes que la conforman, permitiendo que cada uno pueda recordar cuales son aquellos retos, tareas o funciones que le han sido encomendadas, para que así mismo se pueda hacer una autoevaluación de la labor desempeñada y se realice una propuesta de mejoramiento desde la experiencia personal para un beneficio común. </a:t>
            </a:r>
            <a:endParaRPr lang="es-CO" sz="23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50000"/>
              </a:lnSpc>
              <a:spcAft>
                <a:spcPts val="800"/>
              </a:spcAft>
              <a:buNone/>
            </a:pPr>
            <a:r>
              <a:rPr lang="es-CO" sz="2300" dirty="0">
                <a:effectLst/>
                <a:latin typeface="Arial" panose="020B0604020202020204" pitchFamily="34" charset="0"/>
                <a:ea typeface="Calibri" panose="020F0502020204030204" pitchFamily="34" charset="0"/>
                <a:cs typeface="Times New Roman" panose="02020603050405020304" pitchFamily="18" charset="0"/>
              </a:rPr>
              <a:t> El principal beneficiario directo de este proyecto es la institución educativa Simón Bolívar, que logrará reconocer y revalorar la presencia de cada una de las personas que hacen posible toda la obra educativa y así mismo, ayudar a un progreso que impulse y motive a todos hacia un mejoramiento institucional. </a:t>
            </a:r>
            <a:endParaRPr lang="es-CO" sz="2300" dirty="0">
              <a:effectLst/>
              <a:latin typeface="Calibri" panose="020F0502020204030204" pitchFamily="34" charset="0"/>
              <a:ea typeface="Calibri" panose="020F0502020204030204" pitchFamily="34" charset="0"/>
              <a:cs typeface="Times New Roman" panose="02020603050405020304" pitchFamily="18" charset="0"/>
            </a:endParaRPr>
          </a:p>
          <a:p>
            <a:endParaRPr lang="es-ES_tradnl" dirty="0"/>
          </a:p>
        </p:txBody>
      </p:sp>
    </p:spTree>
    <p:extLst>
      <p:ext uri="{BB962C8B-B14F-4D97-AF65-F5344CB8AC3E}">
        <p14:creationId xmlns:p14="http://schemas.microsoft.com/office/powerpoint/2010/main" val="25258778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D99EEB-33E4-DCDF-3866-AD817D65349C}"/>
              </a:ext>
            </a:extLst>
          </p:cNvPr>
          <p:cNvSpPr>
            <a:spLocks noGrp="1"/>
          </p:cNvSpPr>
          <p:nvPr>
            <p:ph type="title"/>
          </p:nvPr>
        </p:nvSpPr>
        <p:spPr/>
        <p:txBody>
          <a:bodyPr/>
          <a:lstStyle/>
          <a:p>
            <a:r>
              <a:rPr lang="es-CO" sz="3200" b="1" kern="0" dirty="0">
                <a:solidFill>
                  <a:srgbClr val="000000"/>
                </a:solidFill>
                <a:effectLst/>
                <a:latin typeface="Berlin Sans FB Demi" panose="020E0802020502020306" pitchFamily="34" charset="0"/>
                <a:ea typeface="Times New Roman" panose="02020603050405020304" pitchFamily="18" charset="0"/>
                <a:cs typeface="Times New Roman" panose="02020603050405020304" pitchFamily="18" charset="0"/>
              </a:rPr>
              <a:t>OBJETIVOS</a:t>
            </a:r>
            <a:br>
              <a:rPr lang="es-CO" sz="1800"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br>
            <a:endParaRPr lang="es-ES_tradnl" dirty="0"/>
          </a:p>
        </p:txBody>
      </p:sp>
      <p:sp>
        <p:nvSpPr>
          <p:cNvPr id="3" name="Marcador de contenido 2">
            <a:extLst>
              <a:ext uri="{FF2B5EF4-FFF2-40B4-BE49-F238E27FC236}">
                <a16:creationId xmlns:a16="http://schemas.microsoft.com/office/drawing/2014/main" id="{CE44F036-74E5-4C39-086C-62F59B94CA14}"/>
              </a:ext>
            </a:extLst>
          </p:cNvPr>
          <p:cNvSpPr>
            <a:spLocks noGrp="1"/>
          </p:cNvSpPr>
          <p:nvPr>
            <p:ph idx="1"/>
          </p:nvPr>
        </p:nvSpPr>
        <p:spPr>
          <a:xfrm>
            <a:off x="838200" y="1027906"/>
            <a:ext cx="10515600" cy="4351338"/>
          </a:xfrm>
        </p:spPr>
        <p:txBody>
          <a:bodyPr/>
          <a:lstStyle/>
          <a:p>
            <a:pPr marL="0" indent="0">
              <a:buNone/>
            </a:pPr>
            <a:r>
              <a:rPr lang="es-CO"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Objetivo general </a:t>
            </a:r>
          </a:p>
          <a:p>
            <a:pPr marL="0" indent="0">
              <a:buNone/>
            </a:pPr>
            <a:r>
              <a:rPr lang="es-CO" sz="1800" dirty="0">
                <a:effectLst/>
                <a:latin typeface="Arial" panose="020B0604020202020204" pitchFamily="34" charset="0"/>
                <a:ea typeface="Calibri" panose="020F0502020204030204" pitchFamily="34" charset="0"/>
                <a:cs typeface="Times New Roman" panose="02020603050405020304" pitchFamily="18" charset="0"/>
              </a:rPr>
              <a:t>Realizar un acercamiento a la teoría del Manual de Funciones de la I.E.R.D. Simón Bolívar, con el fin de valorar la presencia y labor de los diferentes integrantes de la comunidad educativa, identificando sus principales funciones y motivando a la autoevaluación para la construcción de un plan de mejoramiento y progreso. </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s-ES_tradnl" dirty="0"/>
          </a:p>
        </p:txBody>
      </p:sp>
      <p:sp>
        <p:nvSpPr>
          <p:cNvPr id="4" name="Marcador de contenido 2">
            <a:extLst>
              <a:ext uri="{FF2B5EF4-FFF2-40B4-BE49-F238E27FC236}">
                <a16:creationId xmlns:a16="http://schemas.microsoft.com/office/drawing/2014/main" id="{1EBF8DEA-4123-49B3-8D6D-07D71C76849A}"/>
              </a:ext>
            </a:extLst>
          </p:cNvPr>
          <p:cNvSpPr txBox="1">
            <a:spLocks/>
          </p:cNvSpPr>
          <p:nvPr/>
        </p:nvSpPr>
        <p:spPr>
          <a:xfrm>
            <a:off x="838200" y="2506662"/>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s-CO" sz="1800" b="1" dirty="0">
                <a:latin typeface="Arial" panose="020B0604020202020204" pitchFamily="34" charset="0"/>
                <a:ea typeface="Calibri" panose="020F0502020204030204" pitchFamily="34" charset="0"/>
                <a:cs typeface="Times New Roman" panose="02020603050405020304" pitchFamily="18" charset="0"/>
              </a:rPr>
              <a:t>Objetivos específicos</a:t>
            </a:r>
          </a:p>
          <a:p>
            <a:pPr marL="342900" indent="-342900">
              <a:lnSpc>
                <a:spcPct val="150000"/>
              </a:lnSpc>
              <a:buFont typeface="Symbol" pitchFamily="2" charset="2"/>
              <a:buChar char=""/>
            </a:pPr>
            <a:r>
              <a:rPr lang="es-CO" sz="1800" dirty="0">
                <a:latin typeface="Arial" panose="020B0604020202020204" pitchFamily="34" charset="0"/>
                <a:ea typeface="Calibri" panose="020F0502020204030204" pitchFamily="34" charset="0"/>
                <a:cs typeface="Times New Roman" panose="02020603050405020304" pitchFamily="18" charset="0"/>
              </a:rPr>
              <a:t>Retomar las funciones de los diferentes integrantes de la institución educativa con el fin de tener claridad en el papel que desempeña cada uno de ellos.</a:t>
            </a:r>
            <a:endParaRPr lang="es-CO" sz="18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50000"/>
              </a:lnSpc>
              <a:buFont typeface="Symbol" pitchFamily="2" charset="2"/>
              <a:buChar char=""/>
            </a:pPr>
            <a:r>
              <a:rPr lang="es-CO" sz="1800" dirty="0">
                <a:latin typeface="Arial" panose="020B0604020202020204" pitchFamily="34" charset="0"/>
                <a:ea typeface="Calibri" panose="020F0502020204030204" pitchFamily="34" charset="0"/>
                <a:cs typeface="Times New Roman" panose="02020603050405020304" pitchFamily="18" charset="0"/>
              </a:rPr>
              <a:t>Proponer 4 talleres para conocer y recordar las funciones de los miembros de comunidad educativa. </a:t>
            </a:r>
            <a:endParaRPr lang="es-CO" sz="18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50000"/>
              </a:lnSpc>
              <a:spcAft>
                <a:spcPts val="800"/>
              </a:spcAft>
              <a:buFont typeface="Symbol" pitchFamily="2" charset="2"/>
              <a:buChar char=""/>
            </a:pPr>
            <a:r>
              <a:rPr lang="es-CO" sz="1800" dirty="0">
                <a:latin typeface="Arial" panose="020B0604020202020204" pitchFamily="34" charset="0"/>
                <a:ea typeface="Calibri" panose="020F0502020204030204" pitchFamily="34" charset="0"/>
                <a:cs typeface="Times New Roman" panose="02020603050405020304" pitchFamily="18" charset="0"/>
              </a:rPr>
              <a:t>Poner en práctica los talleres para que estudiantes, maestros y demás personas que participen en ellos, puedan identificar las diferentes funciones que desempeña cada uno de las personas presente en la institución. </a:t>
            </a:r>
            <a:endParaRPr lang="es-CO" sz="1800" dirty="0">
              <a:latin typeface="Calibri" panose="020F0502020204030204" pitchFamily="34" charset="0"/>
              <a:ea typeface="Calibri" panose="020F0502020204030204" pitchFamily="34" charset="0"/>
              <a:cs typeface="Times New Roman" panose="02020603050405020304" pitchFamily="18" charset="0"/>
            </a:endParaRPr>
          </a:p>
          <a:p>
            <a:endParaRPr lang="es-ES_tradnl" dirty="0"/>
          </a:p>
        </p:txBody>
      </p:sp>
    </p:spTree>
    <p:extLst>
      <p:ext uri="{BB962C8B-B14F-4D97-AF65-F5344CB8AC3E}">
        <p14:creationId xmlns:p14="http://schemas.microsoft.com/office/powerpoint/2010/main" val="4013857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CECEB7-C045-AD36-C4C6-0F8A8F673DA2}"/>
              </a:ext>
            </a:extLst>
          </p:cNvPr>
          <p:cNvSpPr>
            <a:spLocks noGrp="1"/>
          </p:cNvSpPr>
          <p:nvPr>
            <p:ph type="title"/>
          </p:nvPr>
        </p:nvSpPr>
        <p:spPr>
          <a:xfrm>
            <a:off x="598357" y="1054698"/>
            <a:ext cx="10515600" cy="1325563"/>
          </a:xfrm>
        </p:spPr>
        <p:txBody>
          <a:bodyPr/>
          <a:lstStyle/>
          <a:p>
            <a:r>
              <a:rPr lang="es-CO" sz="3200" b="1" kern="0" dirty="0">
                <a:solidFill>
                  <a:srgbClr val="000000"/>
                </a:solidFill>
                <a:effectLst/>
                <a:latin typeface="Berlin Sans FB Demi" panose="020E0802020502020306" pitchFamily="34" charset="0"/>
                <a:ea typeface="Times New Roman" panose="02020603050405020304" pitchFamily="18" charset="0"/>
                <a:cs typeface="Times New Roman" panose="02020603050405020304" pitchFamily="18" charset="0"/>
              </a:rPr>
              <a:t>MARCO LEGAL</a:t>
            </a:r>
            <a:br>
              <a:rPr lang="es-CO" sz="1800"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br>
            <a:endParaRPr lang="es-ES_tradnl" dirty="0"/>
          </a:p>
        </p:txBody>
      </p:sp>
      <p:sp>
        <p:nvSpPr>
          <p:cNvPr id="3" name="Marcador de contenido 2">
            <a:extLst>
              <a:ext uri="{FF2B5EF4-FFF2-40B4-BE49-F238E27FC236}">
                <a16:creationId xmlns:a16="http://schemas.microsoft.com/office/drawing/2014/main" id="{67A51F85-53BC-BE10-73AA-F26746041484}"/>
              </a:ext>
            </a:extLst>
          </p:cNvPr>
          <p:cNvSpPr>
            <a:spLocks noGrp="1"/>
          </p:cNvSpPr>
          <p:nvPr>
            <p:ph idx="1"/>
          </p:nvPr>
        </p:nvSpPr>
        <p:spPr>
          <a:xfrm>
            <a:off x="598357" y="2230359"/>
            <a:ext cx="6671872" cy="4351338"/>
          </a:xfrm>
        </p:spPr>
        <p:txBody>
          <a:bodyPr/>
          <a:lstStyle/>
          <a:p>
            <a:r>
              <a:rPr lang="es-CO" sz="2400" dirty="0">
                <a:effectLst/>
                <a:latin typeface="Arial" panose="020B0604020202020204" pitchFamily="34" charset="0"/>
                <a:ea typeface="Calibri" panose="020F0502020204030204" pitchFamily="34" charset="0"/>
                <a:cs typeface="Arial" panose="020B0604020202020204" pitchFamily="34" charset="0"/>
              </a:rPr>
              <a:t>Constitución Política de Colombia </a:t>
            </a:r>
          </a:p>
          <a:p>
            <a:r>
              <a:rPr lang="es-CO" sz="2400" dirty="0">
                <a:effectLst/>
                <a:latin typeface="Arial" panose="020B0604020202020204" pitchFamily="34" charset="0"/>
                <a:ea typeface="Calibri" panose="020F0502020204030204" pitchFamily="34" charset="0"/>
                <a:cs typeface="Arial" panose="020B0604020202020204" pitchFamily="34" charset="0"/>
              </a:rPr>
              <a:t>Ley General de Educación 115 de 1994</a:t>
            </a:r>
          </a:p>
          <a:p>
            <a:r>
              <a:rPr lang="es-CO" sz="2400" dirty="0">
                <a:effectLst/>
                <a:latin typeface="Arial" panose="020B0604020202020204" pitchFamily="34" charset="0"/>
                <a:ea typeface="Calibri" panose="020F0502020204030204" pitchFamily="34" charset="0"/>
                <a:cs typeface="Arial" panose="020B0604020202020204" pitchFamily="34" charset="0"/>
              </a:rPr>
              <a:t>Decreto 1860 de 1994</a:t>
            </a:r>
          </a:p>
          <a:p>
            <a:endParaRPr lang="es-ES_tradnl" dirty="0"/>
          </a:p>
        </p:txBody>
      </p:sp>
      <p:pic>
        <p:nvPicPr>
          <p:cNvPr id="1026" name="Picture 2" descr="Historia de la Educación en Colombia timeline | Timetoast timelines">
            <a:extLst>
              <a:ext uri="{FF2B5EF4-FFF2-40B4-BE49-F238E27FC236}">
                <a16:creationId xmlns:a16="http://schemas.microsoft.com/office/drawing/2014/main" id="{EF5ABE29-6A06-4A09-942E-51CC4D3A7B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0446" y="111853"/>
            <a:ext cx="5076123" cy="66754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50114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B1CFC4E-F86A-1051-F626-5E4128E8E42F}"/>
              </a:ext>
            </a:extLst>
          </p:cNvPr>
          <p:cNvSpPr>
            <a:spLocks noGrp="1"/>
          </p:cNvSpPr>
          <p:nvPr>
            <p:ph type="title"/>
          </p:nvPr>
        </p:nvSpPr>
        <p:spPr/>
        <p:txBody>
          <a:bodyPr/>
          <a:lstStyle/>
          <a:p>
            <a:r>
              <a:rPr lang="es-CO" sz="3200" b="1" kern="0" dirty="0">
                <a:solidFill>
                  <a:srgbClr val="000000"/>
                </a:solidFill>
                <a:effectLst/>
                <a:latin typeface="Berlin Sans FB Demi" panose="020E0802020502020306" pitchFamily="34" charset="0"/>
                <a:ea typeface="Times New Roman" panose="02020603050405020304" pitchFamily="18" charset="0"/>
                <a:cs typeface="Times New Roman" panose="02020603050405020304" pitchFamily="18" charset="0"/>
              </a:rPr>
              <a:t>MARCO TEÓRICO</a:t>
            </a:r>
            <a:br>
              <a:rPr lang="es-CO" sz="1800"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br>
            <a:endParaRPr lang="es-ES_tradnl" dirty="0"/>
          </a:p>
        </p:txBody>
      </p:sp>
      <p:sp>
        <p:nvSpPr>
          <p:cNvPr id="3" name="Marcador de contenido 2">
            <a:extLst>
              <a:ext uri="{FF2B5EF4-FFF2-40B4-BE49-F238E27FC236}">
                <a16:creationId xmlns:a16="http://schemas.microsoft.com/office/drawing/2014/main" id="{23628D5F-823B-8AB1-0FCD-EDBAC7F1364A}"/>
              </a:ext>
            </a:extLst>
          </p:cNvPr>
          <p:cNvSpPr>
            <a:spLocks noGrp="1"/>
          </p:cNvSpPr>
          <p:nvPr>
            <p:ph idx="1"/>
          </p:nvPr>
        </p:nvSpPr>
        <p:spPr>
          <a:xfrm>
            <a:off x="838200" y="1390910"/>
            <a:ext cx="10515600" cy="4351338"/>
          </a:xfrm>
        </p:spPr>
        <p:txBody>
          <a:bodyPr>
            <a:normAutofit/>
          </a:bodyPr>
          <a:lstStyle/>
          <a:p>
            <a:pPr marL="0" indent="0" algn="ctr">
              <a:lnSpc>
                <a:spcPct val="150000"/>
              </a:lnSpc>
              <a:spcAft>
                <a:spcPts val="800"/>
              </a:spcAft>
              <a:buNone/>
            </a:pPr>
            <a:r>
              <a:rPr lang="es-CO" sz="1800" dirty="0">
                <a:effectLst/>
                <a:latin typeface="Arial" panose="020B0604020202020204" pitchFamily="34" charset="0"/>
                <a:ea typeface="Calibri" panose="020F0502020204030204" pitchFamily="34" charset="0"/>
                <a:cs typeface="Times New Roman" panose="02020603050405020304" pitchFamily="18" charset="0"/>
              </a:rPr>
              <a:t>Como base teórica para el desarrollo de este proyecto se recurre textualmente a la </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50000"/>
              </a:lnSpc>
              <a:spcAft>
                <a:spcPts val="800"/>
              </a:spcAft>
              <a:buNone/>
            </a:pPr>
            <a:r>
              <a:rPr lang="es-CO" sz="1800" b="1" dirty="0">
                <a:effectLst/>
                <a:latin typeface="Arial" panose="020B0604020202020204" pitchFamily="34" charset="0"/>
                <a:ea typeface="Calibri" panose="020F0502020204030204" pitchFamily="34" charset="0"/>
                <a:cs typeface="Times New Roman" panose="02020603050405020304" pitchFamily="18" charset="0"/>
              </a:rPr>
              <a:t>Resolución rectoral No. 08 DE 2022 del 08 de febrero de 2022</a:t>
            </a:r>
            <a:endParaRPr lang="es-CO" sz="1800" b="1"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50000"/>
              </a:lnSpc>
              <a:spcAft>
                <a:spcPts val="800"/>
              </a:spcAft>
              <a:buNone/>
            </a:pPr>
            <a:r>
              <a:rPr lang="es-CO" sz="1800" dirty="0">
                <a:effectLst/>
                <a:latin typeface="Arial" panose="020B0604020202020204" pitchFamily="34" charset="0"/>
                <a:ea typeface="Calibri" panose="020F0502020204030204" pitchFamily="34" charset="0"/>
                <a:cs typeface="Times New Roman" panose="02020603050405020304" pitchFamily="18" charset="0"/>
              </a:rPr>
              <a:t> El rector en uso de las facultades que le confiere la ley, especialmente la ley 87 de 1993, adopta el manual de funciones para la Institución Educativa Rural Departamental Simón Bolívar del Municipio de Lenguazaque.</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50000"/>
              </a:lnSpc>
              <a:spcAft>
                <a:spcPts val="800"/>
              </a:spcAft>
              <a:buNone/>
            </a:pPr>
            <a:r>
              <a:rPr lang="es-CO" sz="1800" dirty="0">
                <a:effectLst/>
                <a:latin typeface="Arial" panose="020B0604020202020204" pitchFamily="34" charset="0"/>
                <a:ea typeface="Calibri" panose="020F0502020204030204" pitchFamily="34" charset="0"/>
                <a:cs typeface="Times New Roman" panose="02020603050405020304" pitchFamily="18" charset="0"/>
              </a:rPr>
              <a:t> El presente manual se rige de acuerdo con los principios establecidos por la Constitución Nacional, las leyes del Congreso de la República y todas las normas vigentes, especialmente lo tipificado por el Proyecto Educativo Institucional</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605343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6E758E-91E3-BD2B-74C7-7A7B52F89E1D}"/>
              </a:ext>
            </a:extLst>
          </p:cNvPr>
          <p:cNvSpPr>
            <a:spLocks noGrp="1"/>
          </p:cNvSpPr>
          <p:nvPr>
            <p:ph type="title"/>
          </p:nvPr>
        </p:nvSpPr>
        <p:spPr>
          <a:xfrm>
            <a:off x="373505" y="260194"/>
            <a:ext cx="10515600" cy="1325563"/>
          </a:xfrm>
        </p:spPr>
        <p:txBody>
          <a:bodyPr/>
          <a:lstStyle/>
          <a:p>
            <a:r>
              <a:rPr lang="es-CO" sz="3200" b="1" dirty="0">
                <a:effectLst/>
                <a:latin typeface="Berlin Sans FB Demi" panose="020E0802020502020306" pitchFamily="34" charset="0"/>
                <a:ea typeface="Calibri" panose="020F0502020204030204" pitchFamily="34" charset="0"/>
                <a:cs typeface="Times New Roman" panose="02020603050405020304" pitchFamily="18" charset="0"/>
              </a:rPr>
              <a:t>MANUAL DE FUNCIONES</a:t>
            </a:r>
            <a:br>
              <a:rPr lang="es-CO" sz="1800" dirty="0">
                <a:effectLst/>
                <a:latin typeface="Calibri" panose="020F0502020204030204" pitchFamily="34" charset="0"/>
                <a:ea typeface="Calibri" panose="020F0502020204030204" pitchFamily="34" charset="0"/>
                <a:cs typeface="Times New Roman" panose="02020603050405020304" pitchFamily="18" charset="0"/>
              </a:rPr>
            </a:br>
            <a:endParaRPr lang="es-ES_tradnl" dirty="0"/>
          </a:p>
        </p:txBody>
      </p:sp>
      <p:sp>
        <p:nvSpPr>
          <p:cNvPr id="3" name="Marcador de contenido 2">
            <a:extLst>
              <a:ext uri="{FF2B5EF4-FFF2-40B4-BE49-F238E27FC236}">
                <a16:creationId xmlns:a16="http://schemas.microsoft.com/office/drawing/2014/main" id="{F431B281-2BED-8DC3-0E33-87EAABED1F4A}"/>
              </a:ext>
            </a:extLst>
          </p:cNvPr>
          <p:cNvSpPr>
            <a:spLocks noGrp="1"/>
          </p:cNvSpPr>
          <p:nvPr>
            <p:ph idx="1"/>
          </p:nvPr>
        </p:nvSpPr>
        <p:spPr>
          <a:xfrm>
            <a:off x="373505" y="1765718"/>
            <a:ext cx="6851754" cy="4351338"/>
          </a:xfrm>
        </p:spPr>
        <p:txBody>
          <a:bodyPr>
            <a:normAutofit/>
          </a:bodyPr>
          <a:lstStyle/>
          <a:p>
            <a:pPr marL="342900" indent="-342900">
              <a:buFont typeface="+mj-lt"/>
              <a:buAutoNum type="arabicPeriod"/>
            </a:pPr>
            <a:r>
              <a:rPr lang="es-CO" sz="1800" b="1" dirty="0">
                <a:effectLst/>
                <a:latin typeface="Arial" panose="020B0604020202020204" pitchFamily="34" charset="0"/>
                <a:ea typeface="Calibri" panose="020F0502020204030204" pitchFamily="34" charset="0"/>
                <a:cs typeface="Times New Roman" panose="02020603050405020304" pitchFamily="18" charset="0"/>
              </a:rPr>
              <a:t>Funciones del Consejo Directivo</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mj-lt"/>
              <a:buAutoNum type="arabicPeriod"/>
            </a:pPr>
            <a:r>
              <a:rPr lang="es-CO" sz="1800" b="1" dirty="0">
                <a:effectLst/>
                <a:latin typeface="Arial" panose="020B0604020202020204" pitchFamily="34" charset="0"/>
                <a:ea typeface="Calibri" panose="020F0502020204030204" pitchFamily="34" charset="0"/>
                <a:cs typeface="Times New Roman" panose="02020603050405020304" pitchFamily="18" charset="0"/>
              </a:rPr>
              <a:t>Funciones del Consejo Académico</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mj-lt"/>
              <a:buAutoNum type="arabicPeriod"/>
            </a:pPr>
            <a:r>
              <a:rPr lang="es-CO" sz="1800" b="1" dirty="0">
                <a:effectLst/>
                <a:latin typeface="Arial" panose="020B0604020202020204" pitchFamily="34" charset="0"/>
                <a:ea typeface="Calibri" panose="020F0502020204030204" pitchFamily="34" charset="0"/>
                <a:cs typeface="Times New Roman" panose="02020603050405020304" pitchFamily="18" charset="0"/>
              </a:rPr>
              <a:t>Funciones de la Asociación de padres de familia</a:t>
            </a:r>
          </a:p>
          <a:p>
            <a:pPr marL="342900" indent="-342900">
              <a:buFont typeface="+mj-lt"/>
              <a:buAutoNum type="arabicPeriod"/>
            </a:pPr>
            <a:r>
              <a:rPr lang="es-CO" sz="1800" b="1" dirty="0">
                <a:effectLst/>
                <a:latin typeface="Arial" panose="020B0604020202020204" pitchFamily="34" charset="0"/>
                <a:ea typeface="Calibri" panose="020F0502020204030204" pitchFamily="34" charset="0"/>
              </a:rPr>
              <a:t>Funciones del Consejo Estudiantil</a:t>
            </a:r>
            <a:r>
              <a:rPr lang="es-CO" sz="1200" dirty="0">
                <a:effectLst/>
              </a:rPr>
              <a:t> </a:t>
            </a:r>
            <a:endParaRPr lang="es-CO" sz="1800" b="1" dirty="0">
              <a:latin typeface="Arial" panose="020B0604020202020204" pitchFamily="34" charset="0"/>
              <a:cs typeface="Times New Roman" panose="02020603050405020304" pitchFamily="18" charset="0"/>
            </a:endParaRPr>
          </a:p>
          <a:p>
            <a:pPr marL="342900" indent="-342900">
              <a:buFont typeface="+mj-lt"/>
              <a:buAutoNum type="arabicPeriod"/>
            </a:pPr>
            <a:r>
              <a:rPr lang="es-CO" sz="1800" b="1" dirty="0">
                <a:effectLst/>
                <a:latin typeface="Arial" panose="020B0604020202020204" pitchFamily="34" charset="0"/>
                <a:ea typeface="Calibri" panose="020F0502020204030204" pitchFamily="34" charset="0"/>
              </a:rPr>
              <a:t>Funciones del Consejo de Padres</a:t>
            </a:r>
            <a:r>
              <a:rPr lang="es-CO" sz="1200" dirty="0">
                <a:effectLst/>
              </a:rPr>
              <a:t> </a:t>
            </a:r>
            <a:endParaRPr lang="es-CO" sz="1800" b="1" dirty="0">
              <a:effectLst/>
              <a:latin typeface="Arial" panose="020B0604020202020204" pitchFamily="34" charset="0"/>
              <a:cs typeface="Times New Roman" panose="02020603050405020304" pitchFamily="18" charset="0"/>
            </a:endParaRPr>
          </a:p>
          <a:p>
            <a:pPr marL="342900" indent="-342900">
              <a:buFont typeface="+mj-lt"/>
              <a:buAutoNum type="arabicPeriod"/>
            </a:pPr>
            <a:r>
              <a:rPr lang="es-CO" sz="1800" b="1" dirty="0">
                <a:effectLst/>
                <a:latin typeface="Arial" panose="020B0604020202020204" pitchFamily="34" charset="0"/>
                <a:ea typeface="Calibri" panose="020F0502020204030204" pitchFamily="34" charset="0"/>
              </a:rPr>
              <a:t>Funciones del personero estudiantil</a:t>
            </a:r>
            <a:r>
              <a:rPr lang="es-CO" sz="1200" dirty="0">
                <a:effectLst/>
              </a:rPr>
              <a:t> </a:t>
            </a:r>
            <a:endParaRPr lang="es-CO" sz="1800" b="1" dirty="0">
              <a:latin typeface="Arial" panose="020B0604020202020204" pitchFamily="34" charset="0"/>
              <a:cs typeface="Times New Roman" panose="02020603050405020304" pitchFamily="18" charset="0"/>
            </a:endParaRPr>
          </a:p>
          <a:p>
            <a:pPr marL="342900" indent="-342900">
              <a:buFont typeface="+mj-lt"/>
              <a:buAutoNum type="arabicPeriod"/>
            </a:pPr>
            <a:r>
              <a:rPr lang="es-CO" sz="1800" b="1" dirty="0">
                <a:effectLst/>
                <a:latin typeface="Arial" panose="020B0604020202020204" pitchFamily="34" charset="0"/>
                <a:ea typeface="Calibri" panose="020F0502020204030204" pitchFamily="34" charset="0"/>
              </a:rPr>
              <a:t>Funciones del rector</a:t>
            </a:r>
            <a:r>
              <a:rPr lang="es-CO" sz="1200" dirty="0">
                <a:effectLst/>
              </a:rPr>
              <a:t> </a:t>
            </a:r>
            <a:endParaRPr lang="es-CO" sz="1800" b="1" dirty="0">
              <a:effectLst/>
              <a:latin typeface="Arial" panose="020B0604020202020204" pitchFamily="34" charset="0"/>
              <a:cs typeface="Times New Roman" panose="02020603050405020304" pitchFamily="18" charset="0"/>
            </a:endParaRPr>
          </a:p>
          <a:p>
            <a:pPr marL="342900" indent="-342900">
              <a:buFont typeface="+mj-lt"/>
              <a:buAutoNum type="arabicPeriod"/>
            </a:pPr>
            <a:r>
              <a:rPr lang="es-CO" sz="1800" b="1" dirty="0">
                <a:effectLst/>
                <a:latin typeface="Arial" panose="020B0604020202020204" pitchFamily="34" charset="0"/>
                <a:ea typeface="Calibri" panose="020F0502020204030204" pitchFamily="34" charset="0"/>
              </a:rPr>
              <a:t>Funciones del coordinador</a:t>
            </a:r>
            <a:r>
              <a:rPr lang="es-CO" sz="1200" dirty="0">
                <a:effectLst/>
              </a:rPr>
              <a:t> </a:t>
            </a:r>
            <a:endParaRPr lang="es-CO" sz="1800" b="1" dirty="0">
              <a:latin typeface="Arial" panose="020B0604020202020204" pitchFamily="34" charset="0"/>
              <a:cs typeface="Times New Roman" panose="02020603050405020304" pitchFamily="18" charset="0"/>
            </a:endParaRPr>
          </a:p>
          <a:p>
            <a:pPr marL="342900" indent="-342900">
              <a:buFont typeface="+mj-lt"/>
              <a:buAutoNum type="arabicPeriod"/>
            </a:pPr>
            <a:r>
              <a:rPr lang="es-CO" sz="1800" b="1" dirty="0">
                <a:effectLst/>
                <a:latin typeface="Arial" panose="020B0604020202020204" pitchFamily="34" charset="0"/>
                <a:ea typeface="Calibri" panose="020F0502020204030204" pitchFamily="34" charset="0"/>
              </a:rPr>
              <a:t>Funciones de los profesores</a:t>
            </a:r>
            <a:r>
              <a:rPr lang="es-CO" sz="1200" dirty="0">
                <a:effectLst/>
              </a:rPr>
              <a:t> </a:t>
            </a:r>
            <a:endParaRPr lang="es-CO" sz="1800" b="1" dirty="0">
              <a:latin typeface="Arial" panose="020B0604020202020204" pitchFamily="34" charset="0"/>
              <a:cs typeface="Times New Roman" panose="02020603050405020304" pitchFamily="18" charset="0"/>
            </a:endParaRPr>
          </a:p>
          <a:p>
            <a:pPr marL="342900" indent="-342900">
              <a:buFont typeface="+mj-lt"/>
              <a:buAutoNum type="arabicPeriod"/>
            </a:pPr>
            <a:r>
              <a:rPr lang="es-CO" sz="1800" b="1" dirty="0">
                <a:effectLst/>
                <a:latin typeface="Arial" panose="020B0604020202020204" pitchFamily="34" charset="0"/>
                <a:ea typeface="Calibri" panose="020F0502020204030204" pitchFamily="34" charset="0"/>
                <a:cs typeface="Times New Roman" panose="02020603050405020304" pitchFamily="18" charset="0"/>
              </a:rPr>
              <a:t>Función del guía de grupo</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s-ES_tradnl" dirty="0"/>
          </a:p>
        </p:txBody>
      </p:sp>
      <p:sp>
        <p:nvSpPr>
          <p:cNvPr id="4" name="Marcador de contenido 2">
            <a:extLst>
              <a:ext uri="{FF2B5EF4-FFF2-40B4-BE49-F238E27FC236}">
                <a16:creationId xmlns:a16="http://schemas.microsoft.com/office/drawing/2014/main" id="{74A8E94D-1641-40AB-8F89-3397D21B3745}"/>
              </a:ext>
            </a:extLst>
          </p:cNvPr>
          <p:cNvSpPr txBox="1">
            <a:spLocks/>
          </p:cNvSpPr>
          <p:nvPr/>
        </p:nvSpPr>
        <p:spPr>
          <a:xfrm>
            <a:off x="6344587" y="1765718"/>
            <a:ext cx="584741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CO" sz="1800" b="1" dirty="0">
                <a:latin typeface="Arial" panose="020B0604020202020204" pitchFamily="34" charset="0"/>
                <a:ea typeface="Calibri" panose="020F0502020204030204" pitchFamily="34" charset="0"/>
                <a:cs typeface="Arial" panose="020B0604020202020204" pitchFamily="34" charset="0"/>
              </a:rPr>
              <a:t>11. Funciones de los docentes de convivencia</a:t>
            </a:r>
            <a:r>
              <a:rPr lang="es-CO" sz="1800" dirty="0">
                <a:latin typeface="Arial" panose="020B0604020202020204" pitchFamily="34" charset="0"/>
                <a:cs typeface="Arial" panose="020B0604020202020204" pitchFamily="34" charset="0"/>
              </a:rPr>
              <a:t> </a:t>
            </a:r>
            <a:r>
              <a:rPr lang="es-CO" sz="1800" b="1" dirty="0">
                <a:latin typeface="Arial" panose="020B0604020202020204" pitchFamily="34" charset="0"/>
                <a:cs typeface="Arial" panose="020B0604020202020204" pitchFamily="34" charset="0"/>
              </a:rPr>
              <a:t> </a:t>
            </a:r>
          </a:p>
          <a:p>
            <a:pPr marL="0" indent="0">
              <a:buFont typeface="Arial" panose="020B0604020202020204" pitchFamily="34" charset="0"/>
              <a:buNone/>
            </a:pPr>
            <a:r>
              <a:rPr lang="es-CO" sz="1800" b="1" dirty="0">
                <a:latin typeface="Arial" panose="020B0604020202020204" pitchFamily="34" charset="0"/>
                <a:cs typeface="Arial" panose="020B0604020202020204" pitchFamily="34" charset="0"/>
              </a:rPr>
              <a:t>12. </a:t>
            </a:r>
            <a:r>
              <a:rPr lang="es-CO" sz="1800" b="1" dirty="0">
                <a:latin typeface="Arial" panose="020B0604020202020204" pitchFamily="34" charset="0"/>
                <a:ea typeface="Calibri" panose="020F0502020204030204" pitchFamily="34" charset="0"/>
                <a:cs typeface="Arial" panose="020B0604020202020204" pitchFamily="34" charset="0"/>
              </a:rPr>
              <a:t>Funciones de los padres de familia y/o acudientes</a:t>
            </a:r>
          </a:p>
          <a:p>
            <a:pPr marL="0" indent="0">
              <a:buFont typeface="Arial" panose="020B0604020202020204" pitchFamily="34" charset="0"/>
              <a:buNone/>
            </a:pPr>
            <a:r>
              <a:rPr lang="es-CO" sz="1800" b="1" dirty="0">
                <a:latin typeface="Arial" panose="020B0604020202020204" pitchFamily="34" charset="0"/>
                <a:ea typeface="Calibri" panose="020F0502020204030204" pitchFamily="34" charset="0"/>
                <a:cs typeface="Arial" panose="020B0604020202020204" pitchFamily="34" charset="0"/>
              </a:rPr>
              <a:t>13. Funciones del secretario ejecutivo</a:t>
            </a:r>
            <a:r>
              <a:rPr lang="es-CO" sz="1800" dirty="0">
                <a:latin typeface="Arial" panose="020B0604020202020204" pitchFamily="34" charset="0"/>
                <a:cs typeface="Arial" panose="020B0604020202020204" pitchFamily="34" charset="0"/>
              </a:rPr>
              <a:t> </a:t>
            </a:r>
            <a:endParaRPr lang="es-CO" sz="1800" b="1" dirty="0">
              <a:latin typeface="Arial" panose="020B0604020202020204" pitchFamily="34" charset="0"/>
              <a:cs typeface="Arial" panose="020B0604020202020204" pitchFamily="34" charset="0"/>
            </a:endParaRPr>
          </a:p>
          <a:p>
            <a:pPr marL="0" indent="0">
              <a:buFont typeface="Arial" panose="020B0604020202020204" pitchFamily="34" charset="0"/>
              <a:buNone/>
            </a:pPr>
            <a:r>
              <a:rPr lang="es-CO" sz="1800" b="1" dirty="0">
                <a:latin typeface="Arial" panose="020B0604020202020204" pitchFamily="34" charset="0"/>
                <a:ea typeface="Calibri" panose="020F0502020204030204" pitchFamily="34" charset="0"/>
                <a:cs typeface="Arial" panose="020B0604020202020204" pitchFamily="34" charset="0"/>
              </a:rPr>
              <a:t>14. Funciones del auxiliar administrativo</a:t>
            </a:r>
            <a:r>
              <a:rPr lang="es-CO" sz="1800" dirty="0">
                <a:latin typeface="Arial" panose="020B0604020202020204" pitchFamily="34" charset="0"/>
                <a:cs typeface="Arial" panose="020B0604020202020204" pitchFamily="34" charset="0"/>
              </a:rPr>
              <a:t> </a:t>
            </a:r>
          </a:p>
          <a:p>
            <a:pPr marL="0" indent="0">
              <a:buFont typeface="Arial" panose="020B0604020202020204" pitchFamily="34" charset="0"/>
              <a:buNone/>
            </a:pPr>
            <a:r>
              <a:rPr lang="es-CO" sz="1800" b="1" dirty="0">
                <a:latin typeface="Arial" panose="020B0604020202020204" pitchFamily="34" charset="0"/>
                <a:ea typeface="Calibri" panose="020F0502020204030204" pitchFamily="34" charset="0"/>
                <a:cs typeface="Arial" panose="020B0604020202020204" pitchFamily="34" charset="0"/>
              </a:rPr>
              <a:t>15. Funciones de la secretaria auxiliar</a:t>
            </a:r>
            <a:r>
              <a:rPr lang="es-CO" sz="1800" dirty="0">
                <a:latin typeface="Arial" panose="020B0604020202020204" pitchFamily="34" charset="0"/>
                <a:cs typeface="Arial" panose="020B0604020202020204" pitchFamily="34" charset="0"/>
              </a:rPr>
              <a:t> </a:t>
            </a:r>
          </a:p>
          <a:p>
            <a:pPr marL="0" indent="0">
              <a:buFont typeface="Arial" panose="020B0604020202020204" pitchFamily="34" charset="0"/>
              <a:buNone/>
            </a:pPr>
            <a:r>
              <a:rPr lang="es-CO" sz="1800" b="1" dirty="0">
                <a:latin typeface="Arial" panose="020B0604020202020204" pitchFamily="34" charset="0"/>
                <a:ea typeface="Calibri" panose="020F0502020204030204" pitchFamily="34" charset="0"/>
                <a:cs typeface="Arial" panose="020B0604020202020204" pitchFamily="34" charset="0"/>
              </a:rPr>
              <a:t>16. Funciones del celador</a:t>
            </a:r>
            <a:r>
              <a:rPr lang="es-CO" sz="1800" dirty="0">
                <a:latin typeface="Arial" panose="020B0604020202020204" pitchFamily="34" charset="0"/>
                <a:cs typeface="Arial" panose="020B0604020202020204" pitchFamily="34" charset="0"/>
              </a:rPr>
              <a:t> </a:t>
            </a:r>
          </a:p>
          <a:p>
            <a:pPr marL="0" indent="0">
              <a:buFont typeface="Arial" panose="020B0604020202020204" pitchFamily="34" charset="0"/>
              <a:buNone/>
            </a:pPr>
            <a:r>
              <a:rPr lang="es-CO" sz="1800" b="1" dirty="0">
                <a:latin typeface="Arial" panose="020B0604020202020204" pitchFamily="34" charset="0"/>
                <a:ea typeface="Calibri" panose="020F0502020204030204" pitchFamily="34" charset="0"/>
                <a:cs typeface="Arial" panose="020B0604020202020204" pitchFamily="34" charset="0"/>
              </a:rPr>
              <a:t>17. Funciones del personal de servicios generales</a:t>
            </a:r>
            <a:r>
              <a:rPr lang="es-CO" sz="1800" dirty="0">
                <a:latin typeface="Arial" panose="020B0604020202020204" pitchFamily="34" charset="0"/>
                <a:cs typeface="Arial" panose="020B0604020202020204" pitchFamily="34" charset="0"/>
              </a:rPr>
              <a:t> </a:t>
            </a:r>
          </a:p>
          <a:p>
            <a:pPr marL="0" indent="0">
              <a:buFont typeface="Arial" panose="020B0604020202020204" pitchFamily="34" charset="0"/>
              <a:buNone/>
            </a:pPr>
            <a:r>
              <a:rPr lang="es-CO" sz="1800" b="1" dirty="0">
                <a:latin typeface="Arial" panose="020B0604020202020204" pitchFamily="34" charset="0"/>
                <a:ea typeface="Calibri" panose="020F0502020204030204" pitchFamily="34" charset="0"/>
                <a:cs typeface="Arial" panose="020B0604020202020204" pitchFamily="34" charset="0"/>
              </a:rPr>
              <a:t>18. Funciones de los monitores de área</a:t>
            </a:r>
            <a:r>
              <a:rPr lang="es-CO" sz="1800" dirty="0">
                <a:latin typeface="Arial" panose="020B0604020202020204" pitchFamily="34" charset="0"/>
                <a:cs typeface="Arial" panose="020B0604020202020204" pitchFamily="34" charset="0"/>
              </a:rPr>
              <a:t> </a:t>
            </a:r>
          </a:p>
          <a:p>
            <a:pPr marL="0" indent="0">
              <a:buFont typeface="Arial" panose="020B0604020202020204" pitchFamily="34" charset="0"/>
              <a:buNone/>
            </a:pPr>
            <a:r>
              <a:rPr lang="es-CO" sz="1800" b="1" dirty="0">
                <a:latin typeface="Arial" panose="020B0604020202020204" pitchFamily="34" charset="0"/>
                <a:ea typeface="Calibri" panose="020F0502020204030204" pitchFamily="34" charset="0"/>
                <a:cs typeface="Arial" panose="020B0604020202020204" pitchFamily="34" charset="0"/>
              </a:rPr>
              <a:t>19. Funciones del monitor</a:t>
            </a:r>
            <a:r>
              <a:rPr lang="es-CO" sz="1800" dirty="0">
                <a:latin typeface="Arial" panose="020B0604020202020204" pitchFamily="34" charset="0"/>
                <a:cs typeface="Arial" panose="020B0604020202020204" pitchFamily="34" charset="0"/>
              </a:rPr>
              <a:t> </a:t>
            </a:r>
          </a:p>
          <a:p>
            <a:pPr marL="0" indent="0">
              <a:buFont typeface="Arial" panose="020B0604020202020204" pitchFamily="34" charset="0"/>
              <a:buNone/>
            </a:pPr>
            <a:r>
              <a:rPr lang="es-CO" sz="1800" b="1" dirty="0">
                <a:latin typeface="Arial" panose="020B0604020202020204" pitchFamily="34" charset="0"/>
                <a:ea typeface="Calibri" panose="020F0502020204030204" pitchFamily="34" charset="0"/>
                <a:cs typeface="Arial" panose="020B0604020202020204" pitchFamily="34" charset="0"/>
              </a:rPr>
              <a:t>20. Funciones y responsabilidades del consejo estudiantil.</a:t>
            </a:r>
            <a:endParaRPr lang="es-CO" sz="1800" dirty="0">
              <a:latin typeface="Arial" panose="020B0604020202020204" pitchFamily="34" charset="0"/>
              <a:ea typeface="Calibri" panose="020F0502020204030204" pitchFamily="34" charset="0"/>
              <a:cs typeface="Arial" panose="020B0604020202020204" pitchFamily="34" charset="0"/>
            </a:endParaRPr>
          </a:p>
          <a:p>
            <a:endParaRPr lang="es-ES_tradnl" dirty="0"/>
          </a:p>
        </p:txBody>
      </p:sp>
    </p:spTree>
    <p:extLst>
      <p:ext uri="{BB962C8B-B14F-4D97-AF65-F5344CB8AC3E}">
        <p14:creationId xmlns:p14="http://schemas.microsoft.com/office/powerpoint/2010/main" val="41711745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D226FA-B853-01B7-136B-76ECD910F397}"/>
              </a:ext>
            </a:extLst>
          </p:cNvPr>
          <p:cNvSpPr>
            <a:spLocks noGrp="1"/>
          </p:cNvSpPr>
          <p:nvPr>
            <p:ph type="title"/>
          </p:nvPr>
        </p:nvSpPr>
        <p:spPr>
          <a:xfrm>
            <a:off x="838200" y="-27756"/>
            <a:ext cx="10515600" cy="1325563"/>
          </a:xfrm>
        </p:spPr>
        <p:txBody>
          <a:bodyPr>
            <a:normAutofit/>
          </a:bodyPr>
          <a:lstStyle/>
          <a:p>
            <a:r>
              <a:rPr lang="es-ES_tradnl" sz="3600" dirty="0">
                <a:latin typeface="Berlin Sans FB Demi" panose="020E0802020502020306" pitchFamily="34" charset="0"/>
              </a:rPr>
              <a:t>Taller 1</a:t>
            </a:r>
          </a:p>
        </p:txBody>
      </p:sp>
      <p:sp>
        <p:nvSpPr>
          <p:cNvPr id="5" name="Marcador de contenido 4">
            <a:extLst>
              <a:ext uri="{FF2B5EF4-FFF2-40B4-BE49-F238E27FC236}">
                <a16:creationId xmlns:a16="http://schemas.microsoft.com/office/drawing/2014/main" id="{134E03DD-AB84-47CD-98D4-B98EB11CFB08}"/>
              </a:ext>
            </a:extLst>
          </p:cNvPr>
          <p:cNvSpPr>
            <a:spLocks noGrp="1"/>
          </p:cNvSpPr>
          <p:nvPr>
            <p:ph idx="1"/>
          </p:nvPr>
        </p:nvSpPr>
        <p:spPr>
          <a:xfrm>
            <a:off x="838200" y="1078705"/>
            <a:ext cx="5276850" cy="5202173"/>
          </a:xfrm>
        </p:spPr>
        <p:txBody>
          <a:bodyPr>
            <a:normAutofit fontScale="85000" lnSpcReduction="10000"/>
          </a:bodyPr>
          <a:lstStyle/>
          <a:p>
            <a:pPr marL="0" indent="0">
              <a:lnSpc>
                <a:spcPct val="107000"/>
              </a:lnSpc>
              <a:spcAft>
                <a:spcPts val="800"/>
              </a:spcAft>
              <a:buNone/>
            </a:pPr>
            <a:r>
              <a:rPr lang="es-CO" dirty="0">
                <a:latin typeface="Arial" panose="020B0604020202020204" pitchFamily="34" charset="0"/>
                <a:cs typeface="Arial" panose="020B0604020202020204" pitchFamily="34" charset="0"/>
              </a:rPr>
              <a:t>Reconocer las funciones del</a:t>
            </a:r>
          </a:p>
          <a:p>
            <a:pPr marL="342900" lvl="0" indent="-342900">
              <a:lnSpc>
                <a:spcPct val="107000"/>
              </a:lnSpc>
              <a:buFont typeface="Symbol" pitchFamily="2" charset="2"/>
              <a:buChar char=""/>
            </a:pPr>
            <a:r>
              <a:rPr lang="es-CO" dirty="0">
                <a:latin typeface="Arial" panose="020B0604020202020204" pitchFamily="34" charset="0"/>
                <a:cs typeface="Arial" panose="020B0604020202020204" pitchFamily="34" charset="0"/>
              </a:rPr>
              <a:t>Consejo Directivo </a:t>
            </a:r>
          </a:p>
          <a:p>
            <a:pPr marL="342900" lvl="0" indent="-342900">
              <a:lnSpc>
                <a:spcPct val="107000"/>
              </a:lnSpc>
              <a:buFont typeface="Symbol" pitchFamily="2" charset="2"/>
              <a:buChar char=""/>
            </a:pPr>
            <a:r>
              <a:rPr lang="es-CO" dirty="0">
                <a:latin typeface="Arial" panose="020B0604020202020204" pitchFamily="34" charset="0"/>
                <a:cs typeface="Arial" panose="020B0604020202020204" pitchFamily="34" charset="0"/>
              </a:rPr>
              <a:t>Consejo Académico</a:t>
            </a:r>
          </a:p>
          <a:p>
            <a:pPr marL="342900" lvl="0" indent="-342900">
              <a:lnSpc>
                <a:spcPct val="107000"/>
              </a:lnSpc>
              <a:buFont typeface="Symbol" pitchFamily="2" charset="2"/>
              <a:buChar char=""/>
            </a:pPr>
            <a:r>
              <a:rPr lang="es-CO" dirty="0">
                <a:latin typeface="Arial" panose="020B0604020202020204" pitchFamily="34" charset="0"/>
                <a:cs typeface="Arial" panose="020B0604020202020204" pitchFamily="34" charset="0"/>
              </a:rPr>
              <a:t>Rector </a:t>
            </a:r>
          </a:p>
          <a:p>
            <a:pPr marL="342900" lvl="0" indent="-342900">
              <a:lnSpc>
                <a:spcPct val="107000"/>
              </a:lnSpc>
              <a:buFont typeface="Symbol" pitchFamily="2" charset="2"/>
              <a:buChar char=""/>
            </a:pPr>
            <a:r>
              <a:rPr lang="es-CO" dirty="0">
                <a:latin typeface="Arial" panose="020B0604020202020204" pitchFamily="34" charset="0"/>
                <a:cs typeface="Arial" panose="020B0604020202020204" pitchFamily="34" charset="0"/>
              </a:rPr>
              <a:t>Coordinador </a:t>
            </a:r>
          </a:p>
          <a:p>
            <a:pPr marL="342900" lvl="0" indent="-342900">
              <a:lnSpc>
                <a:spcPct val="107000"/>
              </a:lnSpc>
              <a:buFont typeface="Symbol" pitchFamily="2" charset="2"/>
              <a:buChar char=""/>
            </a:pPr>
            <a:r>
              <a:rPr lang="es-CO" dirty="0">
                <a:latin typeface="Arial" panose="020B0604020202020204" pitchFamily="34" charset="0"/>
                <a:cs typeface="Arial" panose="020B0604020202020204" pitchFamily="34" charset="0"/>
              </a:rPr>
              <a:t>Profesores </a:t>
            </a:r>
          </a:p>
          <a:p>
            <a:pPr marL="342900" lvl="0" indent="-342900">
              <a:lnSpc>
                <a:spcPct val="107000"/>
              </a:lnSpc>
              <a:buFont typeface="Symbol" pitchFamily="2" charset="2"/>
              <a:buChar char=""/>
            </a:pPr>
            <a:r>
              <a:rPr lang="es-CO" dirty="0">
                <a:latin typeface="Arial" panose="020B0604020202020204" pitchFamily="34" charset="0"/>
                <a:cs typeface="Arial" panose="020B0604020202020204" pitchFamily="34" charset="0"/>
              </a:rPr>
              <a:t>Guía de grupo</a:t>
            </a:r>
          </a:p>
          <a:p>
            <a:pPr marL="342900" lvl="0" indent="-342900">
              <a:lnSpc>
                <a:spcPct val="107000"/>
              </a:lnSpc>
              <a:spcAft>
                <a:spcPts val="800"/>
              </a:spcAft>
              <a:buFont typeface="Symbol" pitchFamily="2" charset="2"/>
              <a:buChar char=""/>
            </a:pPr>
            <a:r>
              <a:rPr lang="es-CO" dirty="0">
                <a:latin typeface="Arial" panose="020B0604020202020204" pitchFamily="34" charset="0"/>
                <a:cs typeface="Arial" panose="020B0604020202020204" pitchFamily="34" charset="0"/>
              </a:rPr>
              <a:t>Docentes de convivencia </a:t>
            </a:r>
          </a:p>
          <a:p>
            <a:pPr marL="0" lvl="0" indent="0">
              <a:lnSpc>
                <a:spcPct val="107000"/>
              </a:lnSpc>
              <a:spcAft>
                <a:spcPts val="800"/>
              </a:spcAft>
              <a:buNone/>
            </a:pPr>
            <a:r>
              <a:rPr lang="es-CO" b="1" dirty="0">
                <a:latin typeface="Arial" panose="020B0604020202020204" pitchFamily="34" charset="0"/>
                <a:cs typeface="Arial" panose="020B0604020202020204" pitchFamily="34" charset="0"/>
              </a:rPr>
              <a:t>ESTRATEGIA</a:t>
            </a:r>
            <a:r>
              <a:rPr lang="es-CO" dirty="0">
                <a:latin typeface="Arial" panose="020B0604020202020204" pitchFamily="34" charset="0"/>
                <a:cs typeface="Arial" panose="020B0604020202020204" pitchFamily="34" charset="0"/>
              </a:rPr>
              <a:t>: Alcanzo una estrella para conocer mi institución. </a:t>
            </a:r>
          </a:p>
          <a:p>
            <a:endParaRPr lang="es-CO" dirty="0"/>
          </a:p>
        </p:txBody>
      </p:sp>
      <p:pic>
        <p:nvPicPr>
          <p:cNvPr id="2050" name="Picture 2" descr="Cuáles son las funciones del rector y del coordinador? | Compartir Palabra  maestra">
            <a:extLst>
              <a:ext uri="{FF2B5EF4-FFF2-40B4-BE49-F238E27FC236}">
                <a16:creationId xmlns:a16="http://schemas.microsoft.com/office/drawing/2014/main" id="{E59AA756-4F4A-461D-912F-2F7F7E7005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899" y="822291"/>
            <a:ext cx="523875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a:extLst>
              <a:ext uri="{FF2B5EF4-FFF2-40B4-BE49-F238E27FC236}">
                <a16:creationId xmlns:a16="http://schemas.microsoft.com/office/drawing/2014/main" id="{E37F7A53-9105-4A58-9D7D-46AAE144764F}"/>
              </a:ext>
            </a:extLst>
          </p:cNvPr>
          <p:cNvPicPr>
            <a:picLocks noChangeAspect="1"/>
          </p:cNvPicPr>
          <p:nvPr/>
        </p:nvPicPr>
        <p:blipFill rotWithShape="1">
          <a:blip r:embed="rId3"/>
          <a:srcRect b="19212"/>
          <a:stretch/>
        </p:blipFill>
        <p:spPr>
          <a:xfrm>
            <a:off x="6372899" y="3901713"/>
            <a:ext cx="5519297" cy="2034392"/>
          </a:xfrm>
          <a:prstGeom prst="rect">
            <a:avLst/>
          </a:prstGeom>
        </p:spPr>
      </p:pic>
    </p:spTree>
    <p:extLst>
      <p:ext uri="{BB962C8B-B14F-4D97-AF65-F5344CB8AC3E}">
        <p14:creationId xmlns:p14="http://schemas.microsoft.com/office/powerpoint/2010/main" val="24933799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D226FA-B853-01B7-136B-76ECD910F397}"/>
              </a:ext>
            </a:extLst>
          </p:cNvPr>
          <p:cNvSpPr>
            <a:spLocks noGrp="1"/>
          </p:cNvSpPr>
          <p:nvPr>
            <p:ph type="title"/>
          </p:nvPr>
        </p:nvSpPr>
        <p:spPr>
          <a:xfrm>
            <a:off x="1572093" y="0"/>
            <a:ext cx="10515600" cy="1325563"/>
          </a:xfrm>
        </p:spPr>
        <p:txBody>
          <a:bodyPr>
            <a:normAutofit/>
          </a:bodyPr>
          <a:lstStyle/>
          <a:p>
            <a:r>
              <a:rPr lang="es-ES_tradnl" sz="3600" dirty="0">
                <a:latin typeface="Berlin Sans FB Demi" panose="020E0802020502020306" pitchFamily="34" charset="0"/>
              </a:rPr>
              <a:t>Taller 2</a:t>
            </a:r>
          </a:p>
        </p:txBody>
      </p:sp>
      <p:sp>
        <p:nvSpPr>
          <p:cNvPr id="5" name="Marcador de contenido 4">
            <a:extLst>
              <a:ext uri="{FF2B5EF4-FFF2-40B4-BE49-F238E27FC236}">
                <a16:creationId xmlns:a16="http://schemas.microsoft.com/office/drawing/2014/main" id="{134E03DD-AB84-47CD-98D4-B98EB11CFB08}"/>
              </a:ext>
            </a:extLst>
          </p:cNvPr>
          <p:cNvSpPr>
            <a:spLocks noGrp="1"/>
          </p:cNvSpPr>
          <p:nvPr>
            <p:ph idx="1"/>
          </p:nvPr>
        </p:nvSpPr>
        <p:spPr>
          <a:xfrm>
            <a:off x="1543566" y="662781"/>
            <a:ext cx="10515600" cy="5792045"/>
          </a:xfrm>
        </p:spPr>
        <p:txBody>
          <a:bodyPr>
            <a:normAutofit fontScale="92500" lnSpcReduction="10000"/>
          </a:bodyPr>
          <a:lstStyle/>
          <a:p>
            <a:pPr marL="0" indent="0">
              <a:buNone/>
            </a:pPr>
            <a:endParaRPr lang="es-ES" dirty="0"/>
          </a:p>
          <a:p>
            <a:pPr marL="0" indent="0">
              <a:buNone/>
            </a:pPr>
            <a:r>
              <a:rPr lang="es-ES" dirty="0">
                <a:latin typeface="Arial" panose="020B0604020202020204" pitchFamily="34" charset="0"/>
                <a:cs typeface="Arial" panose="020B0604020202020204" pitchFamily="34" charset="0"/>
              </a:rPr>
              <a:t>Reconocer las funciones de  </a:t>
            </a:r>
          </a:p>
          <a:p>
            <a:pPr marL="0" indent="0">
              <a:buNone/>
            </a:pPr>
            <a:r>
              <a:rPr lang="es-ES" dirty="0">
                <a:latin typeface="Arial" panose="020B0604020202020204" pitchFamily="34" charset="0"/>
                <a:cs typeface="Arial" panose="020B0604020202020204" pitchFamily="34" charset="0"/>
              </a:rPr>
              <a:t> </a:t>
            </a:r>
          </a:p>
          <a:p>
            <a:r>
              <a:rPr lang="es-ES" dirty="0">
                <a:latin typeface="Arial" panose="020B0604020202020204" pitchFamily="34" charset="0"/>
                <a:cs typeface="Arial" panose="020B0604020202020204" pitchFamily="34" charset="0"/>
              </a:rPr>
              <a:t>Asociación de padres de familia </a:t>
            </a:r>
          </a:p>
          <a:p>
            <a:r>
              <a:rPr lang="es-ES" dirty="0">
                <a:latin typeface="Arial" panose="020B0604020202020204" pitchFamily="34" charset="0"/>
                <a:cs typeface="Arial" panose="020B0604020202020204" pitchFamily="34" charset="0"/>
              </a:rPr>
              <a:t>Consejo de padres</a:t>
            </a:r>
          </a:p>
          <a:p>
            <a:r>
              <a:rPr lang="es-ES" dirty="0">
                <a:latin typeface="Arial" panose="020B0604020202020204" pitchFamily="34" charset="0"/>
                <a:cs typeface="Arial" panose="020B0604020202020204" pitchFamily="34" charset="0"/>
              </a:rPr>
              <a:t>Padres de familia y acudientes  </a:t>
            </a:r>
          </a:p>
          <a:p>
            <a:pPr marL="0" indent="0">
              <a:buNone/>
            </a:pPr>
            <a:r>
              <a:rPr lang="es-ES" dirty="0">
                <a:latin typeface="Arial" panose="020B0604020202020204" pitchFamily="34" charset="0"/>
                <a:cs typeface="Arial" panose="020B0604020202020204" pitchFamily="34" charset="0"/>
              </a:rPr>
              <a:t> </a:t>
            </a:r>
          </a:p>
          <a:p>
            <a:r>
              <a:rPr lang="es-ES" dirty="0">
                <a:latin typeface="Arial" panose="020B0604020202020204" pitchFamily="34" charset="0"/>
                <a:cs typeface="Arial" panose="020B0604020202020204" pitchFamily="34" charset="0"/>
              </a:rPr>
              <a:t>Consejo Estudiantil</a:t>
            </a:r>
          </a:p>
          <a:p>
            <a:r>
              <a:rPr lang="es-ES" dirty="0">
                <a:latin typeface="Arial" panose="020B0604020202020204" pitchFamily="34" charset="0"/>
                <a:cs typeface="Arial" panose="020B0604020202020204" pitchFamily="34" charset="0"/>
              </a:rPr>
              <a:t>Personero estudiantil</a:t>
            </a:r>
          </a:p>
          <a:p>
            <a:r>
              <a:rPr lang="es-ES" dirty="0">
                <a:latin typeface="Arial" panose="020B0604020202020204" pitchFamily="34" charset="0"/>
                <a:cs typeface="Arial" panose="020B0604020202020204" pitchFamily="34" charset="0"/>
              </a:rPr>
              <a:t>Monitores de área</a:t>
            </a:r>
          </a:p>
          <a:p>
            <a:pPr marL="0" indent="0">
              <a:buNone/>
            </a:pPr>
            <a:endParaRPr lang="es-CO" dirty="0">
              <a:latin typeface="Arial" panose="020B0604020202020204" pitchFamily="34" charset="0"/>
              <a:cs typeface="Arial" panose="020B0604020202020204" pitchFamily="34" charset="0"/>
            </a:endParaRPr>
          </a:p>
          <a:p>
            <a:pPr marL="0" indent="0">
              <a:buNone/>
            </a:pPr>
            <a:r>
              <a:rPr lang="es-CO" b="1" dirty="0">
                <a:latin typeface="Arial" panose="020B0604020202020204" pitchFamily="34" charset="0"/>
                <a:cs typeface="Arial" panose="020B0604020202020204" pitchFamily="34" charset="0"/>
              </a:rPr>
              <a:t>ESTRATEGIA</a:t>
            </a:r>
            <a:r>
              <a:rPr lang="es-CO" dirty="0">
                <a:latin typeface="Arial" panose="020B0604020202020204" pitchFamily="34" charset="0"/>
                <a:cs typeface="Arial" panose="020B0604020202020204" pitchFamily="34" charset="0"/>
              </a:rPr>
              <a:t>: Mi familia y yo somos parte</a:t>
            </a:r>
          </a:p>
          <a:p>
            <a:pPr marL="0" indent="0">
              <a:buNone/>
            </a:pPr>
            <a:r>
              <a:rPr lang="es-CO" dirty="0">
                <a:latin typeface="Arial" panose="020B0604020202020204" pitchFamily="34" charset="0"/>
                <a:cs typeface="Arial" panose="020B0604020202020204" pitchFamily="34" charset="0"/>
              </a:rPr>
              <a:t>De la institución. (Dibujo).</a:t>
            </a:r>
          </a:p>
        </p:txBody>
      </p:sp>
      <p:pic>
        <p:nvPicPr>
          <p:cNvPr id="3074" name="Picture 2" descr="Escuela Infantil Bambinos | Vínculo familia escuela - Escuela Infantil  Bambinos">
            <a:extLst>
              <a:ext uri="{FF2B5EF4-FFF2-40B4-BE49-F238E27FC236}">
                <a16:creationId xmlns:a16="http://schemas.microsoft.com/office/drawing/2014/main" id="{6C8282FB-F8BB-4809-958D-60192B1446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83626" y="0"/>
            <a:ext cx="3108374" cy="393211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onsejo de estudiantes comité de la clase consejo de la escuela, niño,  leyendo png | PNGEgg">
            <a:extLst>
              <a:ext uri="{FF2B5EF4-FFF2-40B4-BE49-F238E27FC236}">
                <a16:creationId xmlns:a16="http://schemas.microsoft.com/office/drawing/2014/main" id="{F35F81F3-86FE-42F8-B1CB-66658CEB0A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18655" y="3819890"/>
            <a:ext cx="3173346" cy="30381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945275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TotalTime>
  <Words>999</Words>
  <Application>Microsoft Office PowerPoint</Application>
  <PresentationFormat>Panorámica</PresentationFormat>
  <Paragraphs>85</Paragraphs>
  <Slides>12</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12</vt:i4>
      </vt:variant>
    </vt:vector>
  </HeadingPairs>
  <TitlesOfParts>
    <vt:vector size="18" baseType="lpstr">
      <vt:lpstr>Arial</vt:lpstr>
      <vt:lpstr>Berlin Sans FB Demi</vt:lpstr>
      <vt:lpstr>Calibri</vt:lpstr>
      <vt:lpstr>Calibri Light</vt:lpstr>
      <vt:lpstr>Symbol</vt:lpstr>
      <vt:lpstr>Tema de Office</vt:lpstr>
      <vt:lpstr>PROYECTO MANUAL DE FUNCIONES      MG. ISRAEL CASTAÑEDA PACHON  RECTOR      MG. LADY XIMENA ROZO ROMERO  COORDINADORA      ERIKA IVONNE ALVARADO MALAVER  DOCENTE    INSTITUCION EDUCATIVA RURAL DEPARTAMENTAL SIMÓN BOLÍVAR  LENGUAZAQUE – CUNDINAMARCA  AÑO 2023</vt:lpstr>
      <vt:lpstr>INTRODUCCIÓN </vt:lpstr>
      <vt:lpstr>JUSTIFICACIÓN </vt:lpstr>
      <vt:lpstr>OBJETIVOS </vt:lpstr>
      <vt:lpstr>MARCO LEGAL </vt:lpstr>
      <vt:lpstr>MARCO TEÓRICO </vt:lpstr>
      <vt:lpstr>MANUAL DE FUNCIONES </vt:lpstr>
      <vt:lpstr>Taller 1</vt:lpstr>
      <vt:lpstr>Taller 2</vt:lpstr>
      <vt:lpstr>Taller 3</vt:lpstr>
      <vt:lpstr>Taller 4</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MANUAL DE FUNCIONES            MG. ISRAEL CASTAÑEDA PACHON  RECTOR            MG. LADY XIMENA ROZO ROMERO  COORDINADORA           ERIKA IVONNE ALVARADO MALAVER  DOCENTE         INSTITUCION EDUCATIVA RURAL DEPARTAMENTAL SIMÓN BOLÍVAR  LENGUAZAQUE – CUNDINAMARCA  AÑO 2023</dc:title>
  <dc:creator>Carlos Alexander Alvarado Malaver</dc:creator>
  <cp:lastModifiedBy>Erika Ivonne alvarado Malaver</cp:lastModifiedBy>
  <cp:revision>3</cp:revision>
  <dcterms:created xsi:type="dcterms:W3CDTF">2023-01-18T00:34:00Z</dcterms:created>
  <dcterms:modified xsi:type="dcterms:W3CDTF">2023-01-18T04:09:02Z</dcterms:modified>
</cp:coreProperties>
</file>